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8" r:id="rId3"/>
    <p:sldId id="258" r:id="rId4"/>
    <p:sldId id="279" r:id="rId5"/>
    <p:sldId id="259" r:id="rId6"/>
    <p:sldId id="280" r:id="rId7"/>
    <p:sldId id="260" r:id="rId8"/>
    <p:sldId id="281" r:id="rId9"/>
    <p:sldId id="261" r:id="rId10"/>
    <p:sldId id="282" r:id="rId11"/>
    <p:sldId id="262" r:id="rId12"/>
    <p:sldId id="283" r:id="rId13"/>
    <p:sldId id="263" r:id="rId14"/>
    <p:sldId id="284" r:id="rId15"/>
    <p:sldId id="264" r:id="rId16"/>
    <p:sldId id="285" r:id="rId17"/>
    <p:sldId id="265" r:id="rId18"/>
    <p:sldId id="286" r:id="rId19"/>
    <p:sldId id="266" r:id="rId20"/>
    <p:sldId id="287" r:id="rId21"/>
    <p:sldId id="267" r:id="rId22"/>
    <p:sldId id="288" r:id="rId23"/>
    <p:sldId id="268" r:id="rId24"/>
    <p:sldId id="289" r:id="rId25"/>
    <p:sldId id="269" r:id="rId26"/>
    <p:sldId id="290" r:id="rId27"/>
    <p:sldId id="270" r:id="rId28"/>
    <p:sldId id="291" r:id="rId29"/>
    <p:sldId id="271" r:id="rId30"/>
    <p:sldId id="293" r:id="rId31"/>
    <p:sldId id="272" r:id="rId32"/>
    <p:sldId id="292" r:id="rId33"/>
    <p:sldId id="273" r:id="rId34"/>
    <p:sldId id="294" r:id="rId35"/>
    <p:sldId id="274" r:id="rId36"/>
    <p:sldId id="295" r:id="rId37"/>
    <p:sldId id="276" r:id="rId38"/>
    <p:sldId id="296" r:id="rId39"/>
    <p:sldId id="277" r:id="rId40"/>
    <p:sldId id="297" r:id="rId41"/>
    <p:sldId id="298" r:id="rId4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18"/>
    </p:cViewPr>
  </p:sorterViewPr>
  <p:notesViewPr>
    <p:cSldViewPr>
      <p:cViewPr varScale="1">
        <p:scale>
          <a:sx n="44" d="100"/>
          <a:sy n="44" d="100"/>
        </p:scale>
        <p:origin x="-220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7BC839-1BDB-400C-AD32-F2909A33D6AD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4EFC43E-DA3E-473B-B66A-C0198D06B10F}">
      <dgm:prSet phldrT="[Text]"/>
      <dgm:spPr/>
      <dgm:t>
        <a:bodyPr/>
        <a:lstStyle/>
        <a:p>
          <a:r>
            <a:rPr lang="de-DE" dirty="0" smtClean="0"/>
            <a:t>Errege dich nicht über die Bösen,</a:t>
          </a:r>
          <a:endParaRPr lang="de-DE" dirty="0"/>
        </a:p>
      </dgm:t>
    </dgm:pt>
    <dgm:pt modelId="{33CA76F9-2AC8-4E54-93A2-BD86110874FF}" type="parTrans" cxnId="{D1E53A9F-7B50-49D3-813B-89702136DBE5}">
      <dgm:prSet/>
      <dgm:spPr/>
      <dgm:t>
        <a:bodyPr/>
        <a:lstStyle/>
        <a:p>
          <a:endParaRPr lang="de-DE"/>
        </a:p>
      </dgm:t>
    </dgm:pt>
    <dgm:pt modelId="{D5923936-5FEE-4C65-ADF2-8A1FFBBACB7C}" type="sibTrans" cxnId="{D1E53A9F-7B50-49D3-813B-89702136DBE5}">
      <dgm:prSet/>
      <dgm:spPr/>
      <dgm:t>
        <a:bodyPr/>
        <a:lstStyle/>
        <a:p>
          <a:endParaRPr lang="de-DE"/>
        </a:p>
      </dgm:t>
    </dgm:pt>
    <dgm:pt modelId="{72EB8D08-2B03-4E17-AA64-8E36285349C6}">
      <dgm:prSet phldrT="[Text]"/>
      <dgm:spPr/>
      <dgm:t>
        <a:bodyPr/>
        <a:lstStyle/>
        <a:p>
          <a:r>
            <a:rPr lang="de-DE" dirty="0" smtClean="0"/>
            <a:t>wegen der Übeltäter</a:t>
          </a:r>
          <a:endParaRPr lang="de-DE" dirty="0"/>
        </a:p>
      </dgm:t>
    </dgm:pt>
    <dgm:pt modelId="{5B80C081-67CD-4796-8241-F912A59BEC56}" type="parTrans" cxnId="{4270FA99-9485-4342-A73D-7EA0D0C7EC7D}">
      <dgm:prSet/>
      <dgm:spPr/>
      <dgm:t>
        <a:bodyPr/>
        <a:lstStyle/>
        <a:p>
          <a:endParaRPr lang="de-DE"/>
        </a:p>
      </dgm:t>
    </dgm:pt>
    <dgm:pt modelId="{6573AABE-4113-434A-964E-378316D41D5A}" type="sibTrans" cxnId="{4270FA99-9485-4342-A73D-7EA0D0C7EC7D}">
      <dgm:prSet/>
      <dgm:spPr/>
      <dgm:t>
        <a:bodyPr/>
        <a:lstStyle/>
        <a:p>
          <a:endParaRPr lang="de-DE"/>
        </a:p>
      </dgm:t>
    </dgm:pt>
    <dgm:pt modelId="{C7ED516E-0C2C-4BCC-A939-9D00B5A93B2F}">
      <dgm:prSet phldrT="[Text]"/>
      <dgm:spPr/>
      <dgm:t>
        <a:bodyPr/>
        <a:lstStyle/>
        <a:p>
          <a:r>
            <a:rPr lang="de-DE" dirty="0" smtClean="0"/>
            <a:t>ereifere dich nicht</a:t>
          </a:r>
          <a:endParaRPr lang="de-DE" dirty="0"/>
        </a:p>
      </dgm:t>
    </dgm:pt>
    <dgm:pt modelId="{859577FC-F4FF-4ABE-AB8A-FC7EB20EFAAF}" type="parTrans" cxnId="{C58BF875-236B-4A7A-AD9D-CB58F6FD7E53}">
      <dgm:prSet/>
      <dgm:spPr/>
      <dgm:t>
        <a:bodyPr/>
        <a:lstStyle/>
        <a:p>
          <a:endParaRPr lang="de-DE"/>
        </a:p>
      </dgm:t>
    </dgm:pt>
    <dgm:pt modelId="{DB6BB07C-CD03-4ADA-BF51-B97368C91736}" type="sibTrans" cxnId="{C58BF875-236B-4A7A-AD9D-CB58F6FD7E53}">
      <dgm:prSet/>
      <dgm:spPr/>
      <dgm:t>
        <a:bodyPr/>
        <a:lstStyle/>
        <a:p>
          <a:endParaRPr lang="de-DE"/>
        </a:p>
      </dgm:t>
    </dgm:pt>
    <dgm:pt modelId="{6D23ED89-6E21-4536-B058-382B42E7F2FA}" type="pres">
      <dgm:prSet presAssocID="{6F7BC839-1BDB-400C-AD32-F2909A33D6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A9EE269-1533-4DE4-B340-0F2301DD5708}" type="pres">
      <dgm:prSet presAssocID="{24EFC43E-DA3E-473B-B66A-C0198D06B10F}" presName="Name8" presStyleCnt="0"/>
      <dgm:spPr/>
    </dgm:pt>
    <dgm:pt modelId="{A3531BD8-9E8E-4ED4-9EEF-65548C8E0AB0}" type="pres">
      <dgm:prSet presAssocID="{24EFC43E-DA3E-473B-B66A-C0198D06B10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B7BA50-5EA6-4736-9457-27B11D4BBE23}" type="pres">
      <dgm:prSet presAssocID="{24EFC43E-DA3E-473B-B66A-C0198D06B1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901FEB-99AE-4C25-86CD-BE15958DBC51}" type="pres">
      <dgm:prSet presAssocID="{72EB8D08-2B03-4E17-AA64-8E36285349C6}" presName="Name8" presStyleCnt="0"/>
      <dgm:spPr/>
    </dgm:pt>
    <dgm:pt modelId="{71E86750-1040-4395-B269-AA94C553021C}" type="pres">
      <dgm:prSet presAssocID="{72EB8D08-2B03-4E17-AA64-8E36285349C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698988-E81D-4EE2-B06A-517DB2F07F0F}" type="pres">
      <dgm:prSet presAssocID="{72EB8D08-2B03-4E17-AA64-8E36285349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8CE789-F8DD-49A8-B3B4-6B2C784C986A}" type="pres">
      <dgm:prSet presAssocID="{C7ED516E-0C2C-4BCC-A939-9D00B5A93B2F}" presName="Name8" presStyleCnt="0"/>
      <dgm:spPr/>
    </dgm:pt>
    <dgm:pt modelId="{6C47809A-6A49-44C3-83FA-4499FDDFFC76}" type="pres">
      <dgm:prSet presAssocID="{C7ED516E-0C2C-4BCC-A939-9D00B5A93B2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489F1A-CF22-4C79-BD1E-2F66ADB53C47}" type="pres">
      <dgm:prSet presAssocID="{C7ED516E-0C2C-4BCC-A939-9D00B5A93B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58BF875-236B-4A7A-AD9D-CB58F6FD7E53}" srcId="{6F7BC839-1BDB-400C-AD32-F2909A33D6AD}" destId="{C7ED516E-0C2C-4BCC-A939-9D00B5A93B2F}" srcOrd="2" destOrd="0" parTransId="{859577FC-F4FF-4ABE-AB8A-FC7EB20EFAAF}" sibTransId="{DB6BB07C-CD03-4ADA-BF51-B97368C91736}"/>
    <dgm:cxn modelId="{E5D750DF-91DD-4BF0-A290-AFB76614025C}" type="presOf" srcId="{72EB8D08-2B03-4E17-AA64-8E36285349C6}" destId="{CE698988-E81D-4EE2-B06A-517DB2F07F0F}" srcOrd="1" destOrd="0" presId="urn:microsoft.com/office/officeart/2005/8/layout/pyramid3"/>
    <dgm:cxn modelId="{0FB43395-B985-4369-BEC4-C2BC9A9E928A}" type="presOf" srcId="{C7ED516E-0C2C-4BCC-A939-9D00B5A93B2F}" destId="{6C47809A-6A49-44C3-83FA-4499FDDFFC76}" srcOrd="0" destOrd="0" presId="urn:microsoft.com/office/officeart/2005/8/layout/pyramid3"/>
    <dgm:cxn modelId="{A8C46F89-807D-4CC1-A675-0F6C5C0D0EB3}" type="presOf" srcId="{72EB8D08-2B03-4E17-AA64-8E36285349C6}" destId="{71E86750-1040-4395-B269-AA94C553021C}" srcOrd="0" destOrd="0" presId="urn:microsoft.com/office/officeart/2005/8/layout/pyramid3"/>
    <dgm:cxn modelId="{EC463055-6370-4AAE-8920-3DF7E37475A6}" type="presOf" srcId="{24EFC43E-DA3E-473B-B66A-C0198D06B10F}" destId="{BFB7BA50-5EA6-4736-9457-27B11D4BBE23}" srcOrd="1" destOrd="0" presId="urn:microsoft.com/office/officeart/2005/8/layout/pyramid3"/>
    <dgm:cxn modelId="{D1E53A9F-7B50-49D3-813B-89702136DBE5}" srcId="{6F7BC839-1BDB-400C-AD32-F2909A33D6AD}" destId="{24EFC43E-DA3E-473B-B66A-C0198D06B10F}" srcOrd="0" destOrd="0" parTransId="{33CA76F9-2AC8-4E54-93A2-BD86110874FF}" sibTransId="{D5923936-5FEE-4C65-ADF2-8A1FFBBACB7C}"/>
    <dgm:cxn modelId="{4270FA99-9485-4342-A73D-7EA0D0C7EC7D}" srcId="{6F7BC839-1BDB-400C-AD32-F2909A33D6AD}" destId="{72EB8D08-2B03-4E17-AA64-8E36285349C6}" srcOrd="1" destOrd="0" parTransId="{5B80C081-67CD-4796-8241-F912A59BEC56}" sibTransId="{6573AABE-4113-434A-964E-378316D41D5A}"/>
    <dgm:cxn modelId="{B45D10CF-8545-4F55-8AB0-9BBD6DBE8FC3}" type="presOf" srcId="{24EFC43E-DA3E-473B-B66A-C0198D06B10F}" destId="{A3531BD8-9E8E-4ED4-9EEF-65548C8E0AB0}" srcOrd="0" destOrd="0" presId="urn:microsoft.com/office/officeart/2005/8/layout/pyramid3"/>
    <dgm:cxn modelId="{6A774A60-659C-4ED4-BB7B-D4B6B9E200B0}" type="presOf" srcId="{6F7BC839-1BDB-400C-AD32-F2909A33D6AD}" destId="{6D23ED89-6E21-4536-B058-382B42E7F2FA}" srcOrd="0" destOrd="0" presId="urn:microsoft.com/office/officeart/2005/8/layout/pyramid3"/>
    <dgm:cxn modelId="{73A5A8C3-B2DD-4D04-94F2-5D105DB4770C}" type="presOf" srcId="{C7ED516E-0C2C-4BCC-A939-9D00B5A93B2F}" destId="{99489F1A-CF22-4C79-BD1E-2F66ADB53C47}" srcOrd="1" destOrd="0" presId="urn:microsoft.com/office/officeart/2005/8/layout/pyramid3"/>
    <dgm:cxn modelId="{55F6F741-CC36-4C16-AE33-ABFD8528F5BC}" type="presParOf" srcId="{6D23ED89-6E21-4536-B058-382B42E7F2FA}" destId="{6A9EE269-1533-4DE4-B340-0F2301DD5708}" srcOrd="0" destOrd="0" presId="urn:microsoft.com/office/officeart/2005/8/layout/pyramid3"/>
    <dgm:cxn modelId="{659C1EE4-0852-49C2-B85C-3EFBAB5C9E26}" type="presParOf" srcId="{6A9EE269-1533-4DE4-B340-0F2301DD5708}" destId="{A3531BD8-9E8E-4ED4-9EEF-65548C8E0AB0}" srcOrd="0" destOrd="0" presId="urn:microsoft.com/office/officeart/2005/8/layout/pyramid3"/>
    <dgm:cxn modelId="{F4158620-8814-45EC-AE76-6373682C01F0}" type="presParOf" srcId="{6A9EE269-1533-4DE4-B340-0F2301DD5708}" destId="{BFB7BA50-5EA6-4736-9457-27B11D4BBE23}" srcOrd="1" destOrd="0" presId="urn:microsoft.com/office/officeart/2005/8/layout/pyramid3"/>
    <dgm:cxn modelId="{706F05F0-48DE-4E47-AE39-2150FED53F33}" type="presParOf" srcId="{6D23ED89-6E21-4536-B058-382B42E7F2FA}" destId="{DC901FEB-99AE-4C25-86CD-BE15958DBC51}" srcOrd="1" destOrd="0" presId="urn:microsoft.com/office/officeart/2005/8/layout/pyramid3"/>
    <dgm:cxn modelId="{DEACEE12-DEAB-43C1-8EAB-F414481A9601}" type="presParOf" srcId="{DC901FEB-99AE-4C25-86CD-BE15958DBC51}" destId="{71E86750-1040-4395-B269-AA94C553021C}" srcOrd="0" destOrd="0" presId="urn:microsoft.com/office/officeart/2005/8/layout/pyramid3"/>
    <dgm:cxn modelId="{07C1A031-5263-4D3F-8B8C-65284AE5349E}" type="presParOf" srcId="{DC901FEB-99AE-4C25-86CD-BE15958DBC51}" destId="{CE698988-E81D-4EE2-B06A-517DB2F07F0F}" srcOrd="1" destOrd="0" presId="urn:microsoft.com/office/officeart/2005/8/layout/pyramid3"/>
    <dgm:cxn modelId="{51DB2CAC-E918-4431-8442-AA6B24448873}" type="presParOf" srcId="{6D23ED89-6E21-4536-B058-382B42E7F2FA}" destId="{F78CE789-F8DD-49A8-B3B4-6B2C784C986A}" srcOrd="2" destOrd="0" presId="urn:microsoft.com/office/officeart/2005/8/layout/pyramid3"/>
    <dgm:cxn modelId="{E1174506-AD1E-4C2C-9FEF-1365BAFC5EA7}" type="presParOf" srcId="{F78CE789-F8DD-49A8-B3B4-6B2C784C986A}" destId="{6C47809A-6A49-44C3-83FA-4499FDDFFC76}" srcOrd="0" destOrd="0" presId="urn:microsoft.com/office/officeart/2005/8/layout/pyramid3"/>
    <dgm:cxn modelId="{2C89C2DB-E0FD-460E-95BE-6E731C0EE09D}" type="presParOf" srcId="{F78CE789-F8DD-49A8-B3B4-6B2C784C986A}" destId="{99489F1A-CF22-4C79-BD1E-2F66ADB53C4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CBBB25-F2D9-49EB-8B65-4A15C5B9DD1B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E2F1C75D-2432-47EF-81C2-F1CB2DE5074B}">
      <dgm:prSet phldrT="[Text]"/>
      <dgm:spPr/>
      <dgm:t>
        <a:bodyPr/>
        <a:lstStyle/>
        <a:p>
          <a:r>
            <a:rPr lang="de-DE" dirty="0" smtClean="0"/>
            <a:t>Eine Weile noch und der Frevler ist nicht mehr da</a:t>
          </a:r>
          <a:endParaRPr lang="de-DE" dirty="0"/>
        </a:p>
      </dgm:t>
    </dgm:pt>
    <dgm:pt modelId="{4D0FDE10-BC73-4BA9-ABFD-AE6A717A019B}" type="parTrans" cxnId="{3ED6C221-34AD-4B06-B1B1-A5350F01EADA}">
      <dgm:prSet/>
      <dgm:spPr/>
    </dgm:pt>
    <dgm:pt modelId="{19807A26-7AE7-48C0-B947-13CC6CA46B92}" type="sibTrans" cxnId="{3ED6C221-34AD-4B06-B1B1-A5350F01EADA}">
      <dgm:prSet/>
      <dgm:spPr/>
    </dgm:pt>
    <dgm:pt modelId="{C062E779-97C0-4DEA-BDB8-FFA01DDCF9F7}">
      <dgm:prSet phldrT="[Text]"/>
      <dgm:spPr/>
      <dgm:t>
        <a:bodyPr/>
        <a:lstStyle/>
        <a:p>
          <a:r>
            <a:rPr lang="de-DE" dirty="0" smtClean="0"/>
            <a:t>Schaust du nach seiner Wohnung,</a:t>
          </a:r>
          <a:endParaRPr lang="de-DE" dirty="0"/>
        </a:p>
      </dgm:t>
    </dgm:pt>
    <dgm:pt modelId="{F7F2D0A8-7947-4D33-B390-677FCB79B3CE}" type="parTrans" cxnId="{27B4D04F-E57F-4DCF-B29D-57CBDA312E65}">
      <dgm:prSet/>
      <dgm:spPr/>
    </dgm:pt>
    <dgm:pt modelId="{791FCFBD-C8EF-4695-9D9B-3587BFFA766B}" type="sibTrans" cxnId="{27B4D04F-E57F-4DCF-B29D-57CBDA312E65}">
      <dgm:prSet/>
      <dgm:spPr/>
    </dgm:pt>
    <dgm:pt modelId="{D859CDB0-E882-4A91-8E3C-4DF8EABE40F5}">
      <dgm:prSet phldrT="[Text]"/>
      <dgm:spPr/>
      <dgm:t>
        <a:bodyPr/>
        <a:lstStyle/>
        <a:p>
          <a:r>
            <a:rPr lang="de-DE" dirty="0" smtClean="0"/>
            <a:t>sie ist nicht mehr zu finden</a:t>
          </a:r>
          <a:endParaRPr lang="de-DE" dirty="0"/>
        </a:p>
      </dgm:t>
    </dgm:pt>
    <dgm:pt modelId="{3AC49B5B-A36B-4D41-9CD5-B39F38060D83}" type="parTrans" cxnId="{606FB8EC-02A2-4C94-B72C-B8EB16F94263}">
      <dgm:prSet/>
      <dgm:spPr/>
    </dgm:pt>
    <dgm:pt modelId="{EF041DD0-0642-4FD7-ACB4-DBB8159431F4}" type="sibTrans" cxnId="{606FB8EC-02A2-4C94-B72C-B8EB16F94263}">
      <dgm:prSet/>
      <dgm:spPr/>
    </dgm:pt>
    <dgm:pt modelId="{2A0B1DA4-18BE-4AB5-8693-E8F1767666B8}" type="pres">
      <dgm:prSet presAssocID="{83CBBB25-F2D9-49EB-8B65-4A15C5B9DD1B}" presName="Name0" presStyleCnt="0">
        <dgm:presLayoutVars>
          <dgm:dir/>
          <dgm:animLvl val="lvl"/>
          <dgm:resizeHandles val="exact"/>
        </dgm:presLayoutVars>
      </dgm:prSet>
      <dgm:spPr/>
    </dgm:pt>
    <dgm:pt modelId="{ED5A0678-E61B-41C4-85A5-93B013E52E94}" type="pres">
      <dgm:prSet presAssocID="{E2F1C75D-2432-47EF-81C2-F1CB2DE5074B}" presName="Name8" presStyleCnt="0"/>
      <dgm:spPr/>
    </dgm:pt>
    <dgm:pt modelId="{174A6124-3385-4570-900C-F56D5ED346C0}" type="pres">
      <dgm:prSet presAssocID="{E2F1C75D-2432-47EF-81C2-F1CB2DE5074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246D1A-4CA0-43E4-A09B-9D728E10EDE5}" type="pres">
      <dgm:prSet presAssocID="{E2F1C75D-2432-47EF-81C2-F1CB2DE507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291132-3470-4D04-8BD1-2CFE9C27F108}" type="pres">
      <dgm:prSet presAssocID="{C062E779-97C0-4DEA-BDB8-FFA01DDCF9F7}" presName="Name8" presStyleCnt="0"/>
      <dgm:spPr/>
    </dgm:pt>
    <dgm:pt modelId="{4384C0FE-5FA7-4F9C-BF75-5F3DCDF21AEF}" type="pres">
      <dgm:prSet presAssocID="{C062E779-97C0-4DEA-BDB8-FFA01DDCF9F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462033-CA68-47E8-A0B3-DB23061494C8}" type="pres">
      <dgm:prSet presAssocID="{C062E779-97C0-4DEA-BDB8-FFA01DDCF9F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B8CE18-D0B0-44AE-891C-FF2DCAFA8003}" type="pres">
      <dgm:prSet presAssocID="{D859CDB0-E882-4A91-8E3C-4DF8EABE40F5}" presName="Name8" presStyleCnt="0"/>
      <dgm:spPr/>
    </dgm:pt>
    <dgm:pt modelId="{E6D5B5FE-2F5A-4971-9E1C-3DDE7FDF9209}" type="pres">
      <dgm:prSet presAssocID="{D859CDB0-E882-4A91-8E3C-4DF8EABE40F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452680-8806-4C64-9BC6-AAB77A31F0B7}" type="pres">
      <dgm:prSet presAssocID="{D859CDB0-E882-4A91-8E3C-4DF8EABE40F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E8EA76D-C3C9-4F3F-8D9F-9637F15BC500}" type="presOf" srcId="{D859CDB0-E882-4A91-8E3C-4DF8EABE40F5}" destId="{44452680-8806-4C64-9BC6-AAB77A31F0B7}" srcOrd="1" destOrd="0" presId="urn:microsoft.com/office/officeart/2005/8/layout/pyramid3"/>
    <dgm:cxn modelId="{6C60B8CA-867B-4DEC-9AB5-30DB43486793}" type="presOf" srcId="{C062E779-97C0-4DEA-BDB8-FFA01DDCF9F7}" destId="{35462033-CA68-47E8-A0B3-DB23061494C8}" srcOrd="1" destOrd="0" presId="urn:microsoft.com/office/officeart/2005/8/layout/pyramid3"/>
    <dgm:cxn modelId="{3ED6C221-34AD-4B06-B1B1-A5350F01EADA}" srcId="{83CBBB25-F2D9-49EB-8B65-4A15C5B9DD1B}" destId="{E2F1C75D-2432-47EF-81C2-F1CB2DE5074B}" srcOrd="0" destOrd="0" parTransId="{4D0FDE10-BC73-4BA9-ABFD-AE6A717A019B}" sibTransId="{19807A26-7AE7-48C0-B947-13CC6CA46B92}"/>
    <dgm:cxn modelId="{606FB8EC-02A2-4C94-B72C-B8EB16F94263}" srcId="{83CBBB25-F2D9-49EB-8B65-4A15C5B9DD1B}" destId="{D859CDB0-E882-4A91-8E3C-4DF8EABE40F5}" srcOrd="2" destOrd="0" parTransId="{3AC49B5B-A36B-4D41-9CD5-B39F38060D83}" sibTransId="{EF041DD0-0642-4FD7-ACB4-DBB8159431F4}"/>
    <dgm:cxn modelId="{3939E1CD-8F6C-4F71-85D6-0F37CB5CE546}" type="presOf" srcId="{E2F1C75D-2432-47EF-81C2-F1CB2DE5074B}" destId="{174A6124-3385-4570-900C-F56D5ED346C0}" srcOrd="0" destOrd="0" presId="urn:microsoft.com/office/officeart/2005/8/layout/pyramid3"/>
    <dgm:cxn modelId="{803D71F5-E1AB-488C-8DBD-8F7B36449F5E}" type="presOf" srcId="{C062E779-97C0-4DEA-BDB8-FFA01DDCF9F7}" destId="{4384C0FE-5FA7-4F9C-BF75-5F3DCDF21AEF}" srcOrd="0" destOrd="0" presId="urn:microsoft.com/office/officeart/2005/8/layout/pyramid3"/>
    <dgm:cxn modelId="{B0DEB582-747D-4A66-A749-7936BFD171A1}" type="presOf" srcId="{E2F1C75D-2432-47EF-81C2-F1CB2DE5074B}" destId="{E8246D1A-4CA0-43E4-A09B-9D728E10EDE5}" srcOrd="1" destOrd="0" presId="urn:microsoft.com/office/officeart/2005/8/layout/pyramid3"/>
    <dgm:cxn modelId="{82EF50A5-345D-4338-A913-1749DE172B93}" type="presOf" srcId="{D859CDB0-E882-4A91-8E3C-4DF8EABE40F5}" destId="{E6D5B5FE-2F5A-4971-9E1C-3DDE7FDF9209}" srcOrd="0" destOrd="0" presId="urn:microsoft.com/office/officeart/2005/8/layout/pyramid3"/>
    <dgm:cxn modelId="{27B4D04F-E57F-4DCF-B29D-57CBDA312E65}" srcId="{83CBBB25-F2D9-49EB-8B65-4A15C5B9DD1B}" destId="{C062E779-97C0-4DEA-BDB8-FFA01DDCF9F7}" srcOrd="1" destOrd="0" parTransId="{F7F2D0A8-7947-4D33-B390-677FCB79B3CE}" sibTransId="{791FCFBD-C8EF-4695-9D9B-3587BFFA766B}"/>
    <dgm:cxn modelId="{F930245E-0944-4B12-A2C4-D1F6AE9DA99B}" type="presOf" srcId="{83CBBB25-F2D9-49EB-8B65-4A15C5B9DD1B}" destId="{2A0B1DA4-18BE-4AB5-8693-E8F1767666B8}" srcOrd="0" destOrd="0" presId="urn:microsoft.com/office/officeart/2005/8/layout/pyramid3"/>
    <dgm:cxn modelId="{8AE4B720-6F61-4DE7-8D31-B3057E7296D9}" type="presParOf" srcId="{2A0B1DA4-18BE-4AB5-8693-E8F1767666B8}" destId="{ED5A0678-E61B-41C4-85A5-93B013E52E94}" srcOrd="0" destOrd="0" presId="urn:microsoft.com/office/officeart/2005/8/layout/pyramid3"/>
    <dgm:cxn modelId="{00E3A251-74E4-49B7-97F7-4658AB4175D2}" type="presParOf" srcId="{ED5A0678-E61B-41C4-85A5-93B013E52E94}" destId="{174A6124-3385-4570-900C-F56D5ED346C0}" srcOrd="0" destOrd="0" presId="urn:microsoft.com/office/officeart/2005/8/layout/pyramid3"/>
    <dgm:cxn modelId="{17F264E3-D7CB-486C-99C8-4D05A4C6AF18}" type="presParOf" srcId="{ED5A0678-E61B-41C4-85A5-93B013E52E94}" destId="{E8246D1A-4CA0-43E4-A09B-9D728E10EDE5}" srcOrd="1" destOrd="0" presId="urn:microsoft.com/office/officeart/2005/8/layout/pyramid3"/>
    <dgm:cxn modelId="{4BD703C3-27C9-41B6-8A23-D8A084D9F614}" type="presParOf" srcId="{2A0B1DA4-18BE-4AB5-8693-E8F1767666B8}" destId="{8F291132-3470-4D04-8BD1-2CFE9C27F108}" srcOrd="1" destOrd="0" presId="urn:microsoft.com/office/officeart/2005/8/layout/pyramid3"/>
    <dgm:cxn modelId="{7118E422-9B6F-4D57-9D07-DD0E29D97C7D}" type="presParOf" srcId="{8F291132-3470-4D04-8BD1-2CFE9C27F108}" destId="{4384C0FE-5FA7-4F9C-BF75-5F3DCDF21AEF}" srcOrd="0" destOrd="0" presId="urn:microsoft.com/office/officeart/2005/8/layout/pyramid3"/>
    <dgm:cxn modelId="{4B00A2A0-A3F9-4552-B1B4-E45BCB52C07F}" type="presParOf" srcId="{8F291132-3470-4D04-8BD1-2CFE9C27F108}" destId="{35462033-CA68-47E8-A0B3-DB23061494C8}" srcOrd="1" destOrd="0" presId="urn:microsoft.com/office/officeart/2005/8/layout/pyramid3"/>
    <dgm:cxn modelId="{278EC478-5AEA-4F05-A78D-6E3041996485}" type="presParOf" srcId="{2A0B1DA4-18BE-4AB5-8693-E8F1767666B8}" destId="{1EB8CE18-D0B0-44AE-891C-FF2DCAFA8003}" srcOrd="2" destOrd="0" presId="urn:microsoft.com/office/officeart/2005/8/layout/pyramid3"/>
    <dgm:cxn modelId="{CE153E8B-7FC6-41F0-A78C-8DE7A1F32856}" type="presParOf" srcId="{1EB8CE18-D0B0-44AE-891C-FF2DCAFA8003}" destId="{E6D5B5FE-2F5A-4971-9E1C-3DDE7FDF9209}" srcOrd="0" destOrd="0" presId="urn:microsoft.com/office/officeart/2005/8/layout/pyramid3"/>
    <dgm:cxn modelId="{9C92E311-F8FF-40B0-ACD1-72F66F673B97}" type="presParOf" srcId="{1EB8CE18-D0B0-44AE-891C-FF2DCAFA8003}" destId="{44452680-8806-4C64-9BC6-AAB77A31F0B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FE72A7-BC47-4A34-9C87-D175D3C0F194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0955DEEF-13EC-4666-AF65-8E8A014DC657}">
      <dgm:prSet phldrT="[Text]"/>
      <dgm:spPr/>
      <dgm:t>
        <a:bodyPr/>
        <a:lstStyle/>
        <a:p>
          <a:r>
            <a:rPr lang="de-DE" dirty="0" smtClean="0"/>
            <a:t>Doch die Armen werden das Land bekommen</a:t>
          </a:r>
          <a:endParaRPr lang="de-DE" dirty="0"/>
        </a:p>
      </dgm:t>
    </dgm:pt>
    <dgm:pt modelId="{BECEAE0A-8EB2-4C5E-A305-C5D8BCF393DA}" type="parTrans" cxnId="{57992035-329A-4D29-B80D-717AE8F54397}">
      <dgm:prSet/>
      <dgm:spPr/>
      <dgm:t>
        <a:bodyPr/>
        <a:lstStyle/>
        <a:p>
          <a:endParaRPr lang="de-DE"/>
        </a:p>
      </dgm:t>
    </dgm:pt>
    <dgm:pt modelId="{A8595AAB-B839-4D2E-9EC1-D6B2813665B7}" type="sibTrans" cxnId="{57992035-329A-4D29-B80D-717AE8F54397}">
      <dgm:prSet/>
      <dgm:spPr/>
      <dgm:t>
        <a:bodyPr/>
        <a:lstStyle/>
        <a:p>
          <a:endParaRPr lang="de-DE"/>
        </a:p>
      </dgm:t>
    </dgm:pt>
    <dgm:pt modelId="{DFA9AFED-058B-43BD-A307-CBDDDD00C55D}">
      <dgm:prSet phldrT="[Text]"/>
      <dgm:spPr/>
      <dgm:t>
        <a:bodyPr/>
        <a:lstStyle/>
        <a:p>
          <a:r>
            <a:rPr lang="de-DE" dirty="0" smtClean="0"/>
            <a:t>Sie werden Glück in Fülle</a:t>
          </a:r>
          <a:endParaRPr lang="de-DE" dirty="0"/>
        </a:p>
      </dgm:t>
    </dgm:pt>
    <dgm:pt modelId="{C31B5356-9649-4F5D-B29B-EE4900ED4673}" type="parTrans" cxnId="{0F078079-468C-42CB-9A24-A855DF7CB196}">
      <dgm:prSet/>
      <dgm:spPr/>
      <dgm:t>
        <a:bodyPr/>
        <a:lstStyle/>
        <a:p>
          <a:endParaRPr lang="de-DE"/>
        </a:p>
      </dgm:t>
    </dgm:pt>
    <dgm:pt modelId="{D0128D06-72A6-48A7-9502-2FCEB35EA0FB}" type="sibTrans" cxnId="{0F078079-468C-42CB-9A24-A855DF7CB196}">
      <dgm:prSet/>
      <dgm:spPr/>
      <dgm:t>
        <a:bodyPr/>
        <a:lstStyle/>
        <a:p>
          <a:endParaRPr lang="de-DE"/>
        </a:p>
      </dgm:t>
    </dgm:pt>
    <dgm:pt modelId="{8531975D-6921-4B60-A857-3B8DC8714694}">
      <dgm:prSet phldrT="[Text]"/>
      <dgm:spPr/>
      <dgm:t>
        <a:bodyPr/>
        <a:lstStyle/>
        <a:p>
          <a:r>
            <a:rPr lang="de-DE" dirty="0" smtClean="0"/>
            <a:t>genießen</a:t>
          </a:r>
          <a:endParaRPr lang="de-DE" dirty="0"/>
        </a:p>
      </dgm:t>
    </dgm:pt>
    <dgm:pt modelId="{FF53BF59-3568-4268-89BD-CF055E6681E0}" type="parTrans" cxnId="{ACB1909C-1749-4679-B076-F5C575CDADFD}">
      <dgm:prSet/>
      <dgm:spPr/>
      <dgm:t>
        <a:bodyPr/>
        <a:lstStyle/>
        <a:p>
          <a:endParaRPr lang="de-DE"/>
        </a:p>
      </dgm:t>
    </dgm:pt>
    <dgm:pt modelId="{14D4BAFB-8CAC-43E2-9655-DDE5DD3B0A63}" type="sibTrans" cxnId="{ACB1909C-1749-4679-B076-F5C575CDADFD}">
      <dgm:prSet/>
      <dgm:spPr/>
      <dgm:t>
        <a:bodyPr/>
        <a:lstStyle/>
        <a:p>
          <a:endParaRPr lang="de-DE"/>
        </a:p>
      </dgm:t>
    </dgm:pt>
    <dgm:pt modelId="{0E9C0FA4-938A-48FD-B3F8-188E838751C2}" type="pres">
      <dgm:prSet presAssocID="{7EFE72A7-BC47-4A34-9C87-D175D3C0F194}" presName="Name0" presStyleCnt="0">
        <dgm:presLayoutVars>
          <dgm:dir/>
          <dgm:animLvl val="lvl"/>
          <dgm:resizeHandles val="exact"/>
        </dgm:presLayoutVars>
      </dgm:prSet>
      <dgm:spPr/>
    </dgm:pt>
    <dgm:pt modelId="{7D231070-1592-43F9-8A72-A58A05164B5D}" type="pres">
      <dgm:prSet presAssocID="{0955DEEF-13EC-4666-AF65-8E8A014DC657}" presName="Name8" presStyleCnt="0"/>
      <dgm:spPr/>
    </dgm:pt>
    <dgm:pt modelId="{7DCA2AF2-2CDA-438F-9951-D81DFD73A663}" type="pres">
      <dgm:prSet presAssocID="{0955DEEF-13EC-4666-AF65-8E8A014DC65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9614E0-F113-48E2-9F8B-F774BD6C7D37}" type="pres">
      <dgm:prSet presAssocID="{0955DEEF-13EC-4666-AF65-8E8A014DC6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32E8123-EE8E-472D-950F-1A26DC76D8CD}" type="pres">
      <dgm:prSet presAssocID="{DFA9AFED-058B-43BD-A307-CBDDDD00C55D}" presName="Name8" presStyleCnt="0"/>
      <dgm:spPr/>
    </dgm:pt>
    <dgm:pt modelId="{27A72945-5334-4A17-B0BC-89F107B8D285}" type="pres">
      <dgm:prSet presAssocID="{DFA9AFED-058B-43BD-A307-CBDDDD00C55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EDB2BC-01E2-494C-B5D7-098B3CA8A683}" type="pres">
      <dgm:prSet presAssocID="{DFA9AFED-058B-43BD-A307-CBDDDD00C5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D87AD5-AD78-45E1-9847-83F890E84056}" type="pres">
      <dgm:prSet presAssocID="{8531975D-6921-4B60-A857-3B8DC8714694}" presName="Name8" presStyleCnt="0"/>
      <dgm:spPr/>
    </dgm:pt>
    <dgm:pt modelId="{86DEC77C-2D9B-4057-931A-D406E983549F}" type="pres">
      <dgm:prSet presAssocID="{8531975D-6921-4B60-A857-3B8DC871469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754AE4-0EF8-43FA-A180-46E41719CFF0}" type="pres">
      <dgm:prSet presAssocID="{8531975D-6921-4B60-A857-3B8DC87146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44EA54-31FE-4094-AEF7-1B813897F1DB}" type="presOf" srcId="{8531975D-6921-4B60-A857-3B8DC8714694}" destId="{86DEC77C-2D9B-4057-931A-D406E983549F}" srcOrd="0" destOrd="0" presId="urn:microsoft.com/office/officeart/2005/8/layout/pyramid3"/>
    <dgm:cxn modelId="{1C108EC2-BD28-478F-8C80-8994148D813F}" type="presOf" srcId="{DFA9AFED-058B-43BD-A307-CBDDDD00C55D}" destId="{27A72945-5334-4A17-B0BC-89F107B8D285}" srcOrd="0" destOrd="0" presId="urn:microsoft.com/office/officeart/2005/8/layout/pyramid3"/>
    <dgm:cxn modelId="{AD5EE423-6FF9-4238-9CCE-C3E347BBF18D}" type="presOf" srcId="{7EFE72A7-BC47-4A34-9C87-D175D3C0F194}" destId="{0E9C0FA4-938A-48FD-B3F8-188E838751C2}" srcOrd="0" destOrd="0" presId="urn:microsoft.com/office/officeart/2005/8/layout/pyramid3"/>
    <dgm:cxn modelId="{8FA2CF5A-4BE0-41F6-B542-59B69BB84525}" type="presOf" srcId="{8531975D-6921-4B60-A857-3B8DC8714694}" destId="{31754AE4-0EF8-43FA-A180-46E41719CFF0}" srcOrd="1" destOrd="0" presId="urn:microsoft.com/office/officeart/2005/8/layout/pyramid3"/>
    <dgm:cxn modelId="{0F078079-468C-42CB-9A24-A855DF7CB196}" srcId="{7EFE72A7-BC47-4A34-9C87-D175D3C0F194}" destId="{DFA9AFED-058B-43BD-A307-CBDDDD00C55D}" srcOrd="1" destOrd="0" parTransId="{C31B5356-9649-4F5D-B29B-EE4900ED4673}" sibTransId="{D0128D06-72A6-48A7-9502-2FCEB35EA0FB}"/>
    <dgm:cxn modelId="{57992035-329A-4D29-B80D-717AE8F54397}" srcId="{7EFE72A7-BC47-4A34-9C87-D175D3C0F194}" destId="{0955DEEF-13EC-4666-AF65-8E8A014DC657}" srcOrd="0" destOrd="0" parTransId="{BECEAE0A-8EB2-4C5E-A305-C5D8BCF393DA}" sibTransId="{A8595AAB-B839-4D2E-9EC1-D6B2813665B7}"/>
    <dgm:cxn modelId="{54CF4964-8D56-4BD6-B1E0-06CBAF6A046F}" type="presOf" srcId="{0955DEEF-13EC-4666-AF65-8E8A014DC657}" destId="{2F9614E0-F113-48E2-9F8B-F774BD6C7D37}" srcOrd="1" destOrd="0" presId="urn:microsoft.com/office/officeart/2005/8/layout/pyramid3"/>
    <dgm:cxn modelId="{ACB1909C-1749-4679-B076-F5C575CDADFD}" srcId="{7EFE72A7-BC47-4A34-9C87-D175D3C0F194}" destId="{8531975D-6921-4B60-A857-3B8DC8714694}" srcOrd="2" destOrd="0" parTransId="{FF53BF59-3568-4268-89BD-CF055E6681E0}" sibTransId="{14D4BAFB-8CAC-43E2-9655-DDE5DD3B0A63}"/>
    <dgm:cxn modelId="{598DFA81-5F6E-4BEF-91C8-88DDFEB1A62B}" type="presOf" srcId="{0955DEEF-13EC-4666-AF65-8E8A014DC657}" destId="{7DCA2AF2-2CDA-438F-9951-D81DFD73A663}" srcOrd="0" destOrd="0" presId="urn:microsoft.com/office/officeart/2005/8/layout/pyramid3"/>
    <dgm:cxn modelId="{2227C267-D3E7-46D6-A897-B80321B78650}" type="presOf" srcId="{DFA9AFED-058B-43BD-A307-CBDDDD00C55D}" destId="{1BEDB2BC-01E2-494C-B5D7-098B3CA8A683}" srcOrd="1" destOrd="0" presId="urn:microsoft.com/office/officeart/2005/8/layout/pyramid3"/>
    <dgm:cxn modelId="{149FC08E-8408-4372-8B87-FC74F0FEE6E9}" type="presParOf" srcId="{0E9C0FA4-938A-48FD-B3F8-188E838751C2}" destId="{7D231070-1592-43F9-8A72-A58A05164B5D}" srcOrd="0" destOrd="0" presId="urn:microsoft.com/office/officeart/2005/8/layout/pyramid3"/>
    <dgm:cxn modelId="{DDC126BD-5BC9-4899-A462-545DA088F708}" type="presParOf" srcId="{7D231070-1592-43F9-8A72-A58A05164B5D}" destId="{7DCA2AF2-2CDA-438F-9951-D81DFD73A663}" srcOrd="0" destOrd="0" presId="urn:microsoft.com/office/officeart/2005/8/layout/pyramid3"/>
    <dgm:cxn modelId="{80F3E523-4436-497C-87D3-201239F6EF98}" type="presParOf" srcId="{7D231070-1592-43F9-8A72-A58A05164B5D}" destId="{2F9614E0-F113-48E2-9F8B-F774BD6C7D37}" srcOrd="1" destOrd="0" presId="urn:microsoft.com/office/officeart/2005/8/layout/pyramid3"/>
    <dgm:cxn modelId="{5D0DCA99-AA1B-44A5-9779-EDAAE39AD168}" type="presParOf" srcId="{0E9C0FA4-938A-48FD-B3F8-188E838751C2}" destId="{532E8123-EE8E-472D-950F-1A26DC76D8CD}" srcOrd="1" destOrd="0" presId="urn:microsoft.com/office/officeart/2005/8/layout/pyramid3"/>
    <dgm:cxn modelId="{D52069E4-F27D-4E5E-8E8C-F985929BBB89}" type="presParOf" srcId="{532E8123-EE8E-472D-950F-1A26DC76D8CD}" destId="{27A72945-5334-4A17-B0BC-89F107B8D285}" srcOrd="0" destOrd="0" presId="urn:microsoft.com/office/officeart/2005/8/layout/pyramid3"/>
    <dgm:cxn modelId="{E4D80ED4-A559-4D63-B3F2-488502509E27}" type="presParOf" srcId="{532E8123-EE8E-472D-950F-1A26DC76D8CD}" destId="{1BEDB2BC-01E2-494C-B5D7-098B3CA8A683}" srcOrd="1" destOrd="0" presId="urn:microsoft.com/office/officeart/2005/8/layout/pyramid3"/>
    <dgm:cxn modelId="{1857D20D-ED75-4A3D-B6CC-21EE12E2E3D7}" type="presParOf" srcId="{0E9C0FA4-938A-48FD-B3F8-188E838751C2}" destId="{27D87AD5-AD78-45E1-9847-83F890E84056}" srcOrd="2" destOrd="0" presId="urn:microsoft.com/office/officeart/2005/8/layout/pyramid3"/>
    <dgm:cxn modelId="{8B9EAFE9-C6CB-4AD4-B6D6-881B0E53B456}" type="presParOf" srcId="{27D87AD5-AD78-45E1-9847-83F890E84056}" destId="{86DEC77C-2D9B-4057-931A-D406E983549F}" srcOrd="0" destOrd="0" presId="urn:microsoft.com/office/officeart/2005/8/layout/pyramid3"/>
    <dgm:cxn modelId="{0224F091-DADD-49EC-B171-9C6AF9A4A174}" type="presParOf" srcId="{27D87AD5-AD78-45E1-9847-83F890E84056}" destId="{31754AE4-0EF8-43FA-A180-46E41719CFF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9186FC-4168-47BA-AC22-5B7F6CBA4070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B9521AD6-C4B6-4039-91F0-F9AF266D7DE3}">
      <dgm:prSet phldrT="[Text]"/>
      <dgm:spPr/>
      <dgm:t>
        <a:bodyPr/>
        <a:lstStyle/>
        <a:p>
          <a:r>
            <a:rPr lang="de-DE" dirty="0" smtClean="0"/>
            <a:t>Der Frevler sinnt auf Ränke gegen den Gerechten</a:t>
          </a:r>
          <a:endParaRPr lang="de-DE" dirty="0"/>
        </a:p>
      </dgm:t>
    </dgm:pt>
    <dgm:pt modelId="{407B9E16-0C1D-4712-9C8D-7453D815863D}" type="parTrans" cxnId="{176F745B-6E53-4958-81F1-044E901D17DA}">
      <dgm:prSet/>
      <dgm:spPr/>
      <dgm:t>
        <a:bodyPr/>
        <a:lstStyle/>
        <a:p>
          <a:endParaRPr lang="de-DE"/>
        </a:p>
      </dgm:t>
    </dgm:pt>
    <dgm:pt modelId="{CA067954-63E8-4106-BA1A-CF21E95187E0}" type="sibTrans" cxnId="{176F745B-6E53-4958-81F1-044E901D17DA}">
      <dgm:prSet/>
      <dgm:spPr/>
      <dgm:t>
        <a:bodyPr/>
        <a:lstStyle/>
        <a:p>
          <a:endParaRPr lang="de-DE"/>
        </a:p>
      </dgm:t>
    </dgm:pt>
    <dgm:pt modelId="{966A54F8-8ED0-4B53-8E7E-903139DD4492}">
      <dgm:prSet phldrT="[Text]"/>
      <dgm:spPr/>
      <dgm:t>
        <a:bodyPr/>
        <a:lstStyle/>
        <a:p>
          <a:r>
            <a:rPr lang="de-DE" dirty="0" smtClean="0"/>
            <a:t>und knirscht gegen ihn mit den Zähnen</a:t>
          </a:r>
          <a:endParaRPr lang="de-DE" dirty="0"/>
        </a:p>
      </dgm:t>
    </dgm:pt>
    <dgm:pt modelId="{6197DED0-8CB5-48A8-8A88-E6B76DF1EF1D}" type="parTrans" cxnId="{CAFB810B-1420-4175-B0ED-37648B4AD272}">
      <dgm:prSet/>
      <dgm:spPr/>
      <dgm:t>
        <a:bodyPr/>
        <a:lstStyle/>
        <a:p>
          <a:endParaRPr lang="de-DE"/>
        </a:p>
      </dgm:t>
    </dgm:pt>
    <dgm:pt modelId="{3004F659-9217-4707-8166-70A8B96DA9AF}" type="sibTrans" cxnId="{CAFB810B-1420-4175-B0ED-37648B4AD272}">
      <dgm:prSet/>
      <dgm:spPr/>
      <dgm:t>
        <a:bodyPr/>
        <a:lstStyle/>
        <a:p>
          <a:endParaRPr lang="de-DE"/>
        </a:p>
      </dgm:t>
    </dgm:pt>
    <dgm:pt modelId="{5B100DD4-3880-4F20-AF54-97B8032C4780}">
      <dgm:prSet phldrT="[Text]"/>
      <dgm:spPr/>
      <dgm:t>
        <a:bodyPr/>
        <a:lstStyle/>
        <a:p>
          <a:r>
            <a:rPr lang="de-DE" dirty="0" smtClean="0"/>
            <a:t>Der Herr verlacht ihn, denn er sieht, dass sein Tag kommt.</a:t>
          </a:r>
          <a:endParaRPr lang="de-DE" dirty="0"/>
        </a:p>
      </dgm:t>
    </dgm:pt>
    <dgm:pt modelId="{507A9725-44BC-414D-9E59-EC6A4DE05113}" type="parTrans" cxnId="{907BC49A-E913-4942-8843-C9D46FB3F797}">
      <dgm:prSet/>
      <dgm:spPr/>
      <dgm:t>
        <a:bodyPr/>
        <a:lstStyle/>
        <a:p>
          <a:endParaRPr lang="de-DE"/>
        </a:p>
      </dgm:t>
    </dgm:pt>
    <dgm:pt modelId="{E57C8B6E-787A-4C0A-B9E1-8F0D682AE7EA}" type="sibTrans" cxnId="{907BC49A-E913-4942-8843-C9D46FB3F797}">
      <dgm:prSet/>
      <dgm:spPr/>
      <dgm:t>
        <a:bodyPr/>
        <a:lstStyle/>
        <a:p>
          <a:endParaRPr lang="de-DE"/>
        </a:p>
      </dgm:t>
    </dgm:pt>
    <dgm:pt modelId="{94D79E77-788D-4B80-9BD6-82ECF3429EAB}" type="pres">
      <dgm:prSet presAssocID="{739186FC-4168-47BA-AC22-5B7F6CBA4070}" presName="Name0" presStyleCnt="0">
        <dgm:presLayoutVars>
          <dgm:dir/>
          <dgm:animLvl val="lvl"/>
          <dgm:resizeHandles val="exact"/>
        </dgm:presLayoutVars>
      </dgm:prSet>
      <dgm:spPr/>
    </dgm:pt>
    <dgm:pt modelId="{1A3E42D7-4677-4236-95BE-78A1E3F5DE6C}" type="pres">
      <dgm:prSet presAssocID="{B9521AD6-C4B6-4039-91F0-F9AF266D7DE3}" presName="Name8" presStyleCnt="0"/>
      <dgm:spPr/>
    </dgm:pt>
    <dgm:pt modelId="{CA950A4A-3284-46B6-B101-C5235CE738C6}" type="pres">
      <dgm:prSet presAssocID="{B9521AD6-C4B6-4039-91F0-F9AF266D7DE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CF6CAC-099E-403F-B04A-A78B6E4A6AB9}" type="pres">
      <dgm:prSet presAssocID="{B9521AD6-C4B6-4039-91F0-F9AF266D7D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410BCC-A11A-4AB6-BBB0-E98474276752}" type="pres">
      <dgm:prSet presAssocID="{966A54F8-8ED0-4B53-8E7E-903139DD4492}" presName="Name8" presStyleCnt="0"/>
      <dgm:spPr/>
    </dgm:pt>
    <dgm:pt modelId="{99458CFF-0E96-45DE-8BB6-558FD271B259}" type="pres">
      <dgm:prSet presAssocID="{966A54F8-8ED0-4B53-8E7E-903139DD449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0787F0-DDC0-4FE4-976D-8012A55CDCFB}" type="pres">
      <dgm:prSet presAssocID="{966A54F8-8ED0-4B53-8E7E-903139DD44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5CAF42-13B6-41F0-AF54-D9703BB28A0B}" type="pres">
      <dgm:prSet presAssocID="{5B100DD4-3880-4F20-AF54-97B8032C4780}" presName="Name8" presStyleCnt="0"/>
      <dgm:spPr/>
    </dgm:pt>
    <dgm:pt modelId="{217B35B5-24BC-456C-869F-53B5155493B6}" type="pres">
      <dgm:prSet presAssocID="{5B100DD4-3880-4F20-AF54-97B8032C478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AF58F6-5637-4A3E-83E5-4C1558A436B3}" type="pres">
      <dgm:prSet presAssocID="{5B100DD4-3880-4F20-AF54-97B8032C47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7EC5800-6297-4A04-84C4-97EFFA0F0A08}" type="presOf" srcId="{B9521AD6-C4B6-4039-91F0-F9AF266D7DE3}" destId="{CA950A4A-3284-46B6-B101-C5235CE738C6}" srcOrd="0" destOrd="0" presId="urn:microsoft.com/office/officeart/2005/8/layout/pyramid3"/>
    <dgm:cxn modelId="{B1ADB4A3-E1F3-4891-911D-590E7074F696}" type="presOf" srcId="{739186FC-4168-47BA-AC22-5B7F6CBA4070}" destId="{94D79E77-788D-4B80-9BD6-82ECF3429EAB}" srcOrd="0" destOrd="0" presId="urn:microsoft.com/office/officeart/2005/8/layout/pyramid3"/>
    <dgm:cxn modelId="{71A2D1FE-CD40-4AD9-8C75-1F3871EB002A}" type="presOf" srcId="{966A54F8-8ED0-4B53-8E7E-903139DD4492}" destId="{99458CFF-0E96-45DE-8BB6-558FD271B259}" srcOrd="0" destOrd="0" presId="urn:microsoft.com/office/officeart/2005/8/layout/pyramid3"/>
    <dgm:cxn modelId="{907BC49A-E913-4942-8843-C9D46FB3F797}" srcId="{739186FC-4168-47BA-AC22-5B7F6CBA4070}" destId="{5B100DD4-3880-4F20-AF54-97B8032C4780}" srcOrd="2" destOrd="0" parTransId="{507A9725-44BC-414D-9E59-EC6A4DE05113}" sibTransId="{E57C8B6E-787A-4C0A-B9E1-8F0D682AE7EA}"/>
    <dgm:cxn modelId="{176F745B-6E53-4958-81F1-044E901D17DA}" srcId="{739186FC-4168-47BA-AC22-5B7F6CBA4070}" destId="{B9521AD6-C4B6-4039-91F0-F9AF266D7DE3}" srcOrd="0" destOrd="0" parTransId="{407B9E16-0C1D-4712-9C8D-7453D815863D}" sibTransId="{CA067954-63E8-4106-BA1A-CF21E95187E0}"/>
    <dgm:cxn modelId="{064FCC2F-CB82-4548-8CDA-900D04681451}" type="presOf" srcId="{5B100DD4-3880-4F20-AF54-97B8032C4780}" destId="{A4AF58F6-5637-4A3E-83E5-4C1558A436B3}" srcOrd="1" destOrd="0" presId="urn:microsoft.com/office/officeart/2005/8/layout/pyramid3"/>
    <dgm:cxn modelId="{CAFB810B-1420-4175-B0ED-37648B4AD272}" srcId="{739186FC-4168-47BA-AC22-5B7F6CBA4070}" destId="{966A54F8-8ED0-4B53-8E7E-903139DD4492}" srcOrd="1" destOrd="0" parTransId="{6197DED0-8CB5-48A8-8A88-E6B76DF1EF1D}" sibTransId="{3004F659-9217-4707-8166-70A8B96DA9AF}"/>
    <dgm:cxn modelId="{800EF011-F96D-41CC-B907-221FED7B96E7}" type="presOf" srcId="{5B100DD4-3880-4F20-AF54-97B8032C4780}" destId="{217B35B5-24BC-456C-869F-53B5155493B6}" srcOrd="0" destOrd="0" presId="urn:microsoft.com/office/officeart/2005/8/layout/pyramid3"/>
    <dgm:cxn modelId="{68F248DD-1DF1-40EC-805F-EBDCDB0D9205}" type="presOf" srcId="{966A54F8-8ED0-4B53-8E7E-903139DD4492}" destId="{0C0787F0-DDC0-4FE4-976D-8012A55CDCFB}" srcOrd="1" destOrd="0" presId="urn:microsoft.com/office/officeart/2005/8/layout/pyramid3"/>
    <dgm:cxn modelId="{AE9A7027-7189-41DD-84F3-E698F564E6F5}" type="presOf" srcId="{B9521AD6-C4B6-4039-91F0-F9AF266D7DE3}" destId="{A5CF6CAC-099E-403F-B04A-A78B6E4A6AB9}" srcOrd="1" destOrd="0" presId="urn:microsoft.com/office/officeart/2005/8/layout/pyramid3"/>
    <dgm:cxn modelId="{35DEE189-9003-4241-81FE-0ADF76453CF5}" type="presParOf" srcId="{94D79E77-788D-4B80-9BD6-82ECF3429EAB}" destId="{1A3E42D7-4677-4236-95BE-78A1E3F5DE6C}" srcOrd="0" destOrd="0" presId="urn:microsoft.com/office/officeart/2005/8/layout/pyramid3"/>
    <dgm:cxn modelId="{52E97A57-6896-4653-8C90-B8F1913F9DBF}" type="presParOf" srcId="{1A3E42D7-4677-4236-95BE-78A1E3F5DE6C}" destId="{CA950A4A-3284-46B6-B101-C5235CE738C6}" srcOrd="0" destOrd="0" presId="urn:microsoft.com/office/officeart/2005/8/layout/pyramid3"/>
    <dgm:cxn modelId="{F2F98234-BFE7-4A15-9827-A524346F5EBF}" type="presParOf" srcId="{1A3E42D7-4677-4236-95BE-78A1E3F5DE6C}" destId="{A5CF6CAC-099E-403F-B04A-A78B6E4A6AB9}" srcOrd="1" destOrd="0" presId="urn:microsoft.com/office/officeart/2005/8/layout/pyramid3"/>
    <dgm:cxn modelId="{EA3768FD-6A47-4D24-877C-9E1CE088FEF2}" type="presParOf" srcId="{94D79E77-788D-4B80-9BD6-82ECF3429EAB}" destId="{E9410BCC-A11A-4AB6-BBB0-E98474276752}" srcOrd="1" destOrd="0" presId="urn:microsoft.com/office/officeart/2005/8/layout/pyramid3"/>
    <dgm:cxn modelId="{FA671FCA-51FE-42D6-8755-EC3E729E986F}" type="presParOf" srcId="{E9410BCC-A11A-4AB6-BBB0-E98474276752}" destId="{99458CFF-0E96-45DE-8BB6-558FD271B259}" srcOrd="0" destOrd="0" presId="urn:microsoft.com/office/officeart/2005/8/layout/pyramid3"/>
    <dgm:cxn modelId="{0977997D-4B7B-4176-AF87-F7B2CCF5F092}" type="presParOf" srcId="{E9410BCC-A11A-4AB6-BBB0-E98474276752}" destId="{0C0787F0-DDC0-4FE4-976D-8012A55CDCFB}" srcOrd="1" destOrd="0" presId="urn:microsoft.com/office/officeart/2005/8/layout/pyramid3"/>
    <dgm:cxn modelId="{D5F2EF3E-453C-44FC-BD34-C1E9E3EE2C6C}" type="presParOf" srcId="{94D79E77-788D-4B80-9BD6-82ECF3429EAB}" destId="{2B5CAF42-13B6-41F0-AF54-D9703BB28A0B}" srcOrd="2" destOrd="0" presId="urn:microsoft.com/office/officeart/2005/8/layout/pyramid3"/>
    <dgm:cxn modelId="{BB4AA29A-17AC-4435-8D61-CF0AEB7811DA}" type="presParOf" srcId="{2B5CAF42-13B6-41F0-AF54-D9703BB28A0B}" destId="{217B35B5-24BC-456C-869F-53B5155493B6}" srcOrd="0" destOrd="0" presId="urn:microsoft.com/office/officeart/2005/8/layout/pyramid3"/>
    <dgm:cxn modelId="{71424521-025D-4319-87D2-2A1DD2CC5918}" type="presParOf" srcId="{2B5CAF42-13B6-41F0-AF54-D9703BB28A0B}" destId="{A4AF58F6-5637-4A3E-83E5-4C1558A436B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ACBA98-74A4-48C0-96E9-75A89C8D4E05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50BB9CE2-1C1A-42C9-ACF5-23B8746F5509}">
      <dgm:prSet phldrT="[Text]"/>
      <dgm:spPr/>
      <dgm:t>
        <a:bodyPr/>
        <a:lstStyle/>
        <a:p>
          <a:r>
            <a:rPr lang="de-DE" dirty="0" smtClean="0"/>
            <a:t>Der Herr kennt die Tage der Bewährten</a:t>
          </a:r>
          <a:endParaRPr lang="de-DE" dirty="0"/>
        </a:p>
      </dgm:t>
    </dgm:pt>
    <dgm:pt modelId="{3DE62411-340D-4785-B50C-EC3FEB2F2101}" type="parTrans" cxnId="{D782B54C-37C7-4BF6-8B0E-BBD271EC1663}">
      <dgm:prSet/>
      <dgm:spPr/>
    </dgm:pt>
    <dgm:pt modelId="{C96C035C-CCB9-4BB3-AEAA-1A95EBEF2CF9}" type="sibTrans" cxnId="{D782B54C-37C7-4BF6-8B0E-BBD271EC1663}">
      <dgm:prSet/>
      <dgm:spPr/>
    </dgm:pt>
    <dgm:pt modelId="{7C64C451-3785-43F3-99BF-5FD082A27DD7}">
      <dgm:prSet phldrT="[Text]"/>
      <dgm:spPr/>
      <dgm:t>
        <a:bodyPr/>
        <a:lstStyle/>
        <a:p>
          <a:r>
            <a:rPr lang="de-DE" dirty="0" smtClean="0"/>
            <a:t>ihr Erbe hat</a:t>
          </a:r>
          <a:endParaRPr lang="de-DE" dirty="0"/>
        </a:p>
      </dgm:t>
    </dgm:pt>
    <dgm:pt modelId="{4B5E1ADA-3260-43EA-8910-FB5E88BB71AD}" type="parTrans" cxnId="{F110C8FF-BADD-4150-9AEE-A8BBCAB25D15}">
      <dgm:prSet/>
      <dgm:spPr/>
    </dgm:pt>
    <dgm:pt modelId="{59992F3C-5B8B-4EB0-A44B-EF3FB5002C7B}" type="sibTrans" cxnId="{F110C8FF-BADD-4150-9AEE-A8BBCAB25D15}">
      <dgm:prSet/>
      <dgm:spPr/>
    </dgm:pt>
    <dgm:pt modelId="{69354EB6-D445-4D90-9FDD-10A60E90F0F9}">
      <dgm:prSet phldrT="[Text]"/>
      <dgm:spPr/>
      <dgm:t>
        <a:bodyPr/>
        <a:lstStyle/>
        <a:p>
          <a:r>
            <a:rPr lang="de-DE" dirty="0" smtClean="0"/>
            <a:t>ewig Bestand</a:t>
          </a:r>
          <a:endParaRPr lang="de-DE" dirty="0"/>
        </a:p>
      </dgm:t>
    </dgm:pt>
    <dgm:pt modelId="{1AEDEBC8-B19B-491D-BB04-D2154F359E1E}" type="parTrans" cxnId="{591FAE8C-8374-401E-B7CB-B1E03E083362}">
      <dgm:prSet/>
      <dgm:spPr/>
    </dgm:pt>
    <dgm:pt modelId="{B06A8EC6-F533-4434-B68F-0A731A72E969}" type="sibTrans" cxnId="{591FAE8C-8374-401E-B7CB-B1E03E083362}">
      <dgm:prSet/>
      <dgm:spPr/>
    </dgm:pt>
    <dgm:pt modelId="{448A1E98-AE91-45FD-8226-6E3528399CFF}" type="pres">
      <dgm:prSet presAssocID="{6BACBA98-74A4-48C0-96E9-75A89C8D4E05}" presName="Name0" presStyleCnt="0">
        <dgm:presLayoutVars>
          <dgm:dir/>
          <dgm:animLvl val="lvl"/>
          <dgm:resizeHandles val="exact"/>
        </dgm:presLayoutVars>
      </dgm:prSet>
      <dgm:spPr/>
    </dgm:pt>
    <dgm:pt modelId="{BBEF17EF-0ACE-443D-9D29-3FC5CB27175E}" type="pres">
      <dgm:prSet presAssocID="{50BB9CE2-1C1A-42C9-ACF5-23B8746F5509}" presName="Name8" presStyleCnt="0"/>
      <dgm:spPr/>
    </dgm:pt>
    <dgm:pt modelId="{91D2D090-8FFC-4CFB-8FB7-ACFB65BD4534}" type="pres">
      <dgm:prSet presAssocID="{50BB9CE2-1C1A-42C9-ACF5-23B8746F550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95D806-CBD6-4BB6-A7E2-69D53BA677FE}" type="pres">
      <dgm:prSet presAssocID="{50BB9CE2-1C1A-42C9-ACF5-23B8746F550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904D6B-ED09-44B9-9BF3-B59C8565FDFA}" type="pres">
      <dgm:prSet presAssocID="{7C64C451-3785-43F3-99BF-5FD082A27DD7}" presName="Name8" presStyleCnt="0"/>
      <dgm:spPr/>
    </dgm:pt>
    <dgm:pt modelId="{0349F2D9-1358-4353-A983-2159D12CC6B1}" type="pres">
      <dgm:prSet presAssocID="{7C64C451-3785-43F3-99BF-5FD082A27DD7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C7C3C3-2B74-47F6-8300-1868C5025C1C}" type="pres">
      <dgm:prSet presAssocID="{7C64C451-3785-43F3-99BF-5FD082A27D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690678-0E27-4326-8E61-77D658751F0F}" type="pres">
      <dgm:prSet presAssocID="{69354EB6-D445-4D90-9FDD-10A60E90F0F9}" presName="Name8" presStyleCnt="0"/>
      <dgm:spPr/>
    </dgm:pt>
    <dgm:pt modelId="{D0662AEA-7F40-4473-A22B-FD391EA06E84}" type="pres">
      <dgm:prSet presAssocID="{69354EB6-D445-4D90-9FDD-10A60E90F0F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253D89-BD89-4201-A196-75537DF1AB90}" type="pres">
      <dgm:prSet presAssocID="{69354EB6-D445-4D90-9FDD-10A60E90F0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1B38F2E-8506-467A-B9FF-311B211FB377}" type="presOf" srcId="{7C64C451-3785-43F3-99BF-5FD082A27DD7}" destId="{0349F2D9-1358-4353-A983-2159D12CC6B1}" srcOrd="0" destOrd="0" presId="urn:microsoft.com/office/officeart/2005/8/layout/pyramid3"/>
    <dgm:cxn modelId="{D782B54C-37C7-4BF6-8B0E-BBD271EC1663}" srcId="{6BACBA98-74A4-48C0-96E9-75A89C8D4E05}" destId="{50BB9CE2-1C1A-42C9-ACF5-23B8746F5509}" srcOrd="0" destOrd="0" parTransId="{3DE62411-340D-4785-B50C-EC3FEB2F2101}" sibTransId="{C96C035C-CCB9-4BB3-AEAA-1A95EBEF2CF9}"/>
    <dgm:cxn modelId="{EE8A850B-5AB9-42A3-A6AE-8E1635694C06}" type="presOf" srcId="{50BB9CE2-1C1A-42C9-ACF5-23B8746F5509}" destId="{91D2D090-8FFC-4CFB-8FB7-ACFB65BD4534}" srcOrd="0" destOrd="0" presId="urn:microsoft.com/office/officeart/2005/8/layout/pyramid3"/>
    <dgm:cxn modelId="{34042640-AE6E-451A-8EBB-3A41CD27D777}" type="presOf" srcId="{69354EB6-D445-4D90-9FDD-10A60E90F0F9}" destId="{57253D89-BD89-4201-A196-75537DF1AB90}" srcOrd="1" destOrd="0" presId="urn:microsoft.com/office/officeart/2005/8/layout/pyramid3"/>
    <dgm:cxn modelId="{F110C8FF-BADD-4150-9AEE-A8BBCAB25D15}" srcId="{6BACBA98-74A4-48C0-96E9-75A89C8D4E05}" destId="{7C64C451-3785-43F3-99BF-5FD082A27DD7}" srcOrd="1" destOrd="0" parTransId="{4B5E1ADA-3260-43EA-8910-FB5E88BB71AD}" sibTransId="{59992F3C-5B8B-4EB0-A44B-EF3FB5002C7B}"/>
    <dgm:cxn modelId="{591FAE8C-8374-401E-B7CB-B1E03E083362}" srcId="{6BACBA98-74A4-48C0-96E9-75A89C8D4E05}" destId="{69354EB6-D445-4D90-9FDD-10A60E90F0F9}" srcOrd="2" destOrd="0" parTransId="{1AEDEBC8-B19B-491D-BB04-D2154F359E1E}" sibTransId="{B06A8EC6-F533-4434-B68F-0A731A72E969}"/>
    <dgm:cxn modelId="{B45FABF8-8B6F-443B-91C7-3D2B090128AC}" type="presOf" srcId="{7C64C451-3785-43F3-99BF-5FD082A27DD7}" destId="{DDC7C3C3-2B74-47F6-8300-1868C5025C1C}" srcOrd="1" destOrd="0" presId="urn:microsoft.com/office/officeart/2005/8/layout/pyramid3"/>
    <dgm:cxn modelId="{C13CED2B-523D-438D-B287-FA9167D5D691}" type="presOf" srcId="{6BACBA98-74A4-48C0-96E9-75A89C8D4E05}" destId="{448A1E98-AE91-45FD-8226-6E3528399CFF}" srcOrd="0" destOrd="0" presId="urn:microsoft.com/office/officeart/2005/8/layout/pyramid3"/>
    <dgm:cxn modelId="{C2B088C3-0EB5-4421-8A28-A9CE827559AA}" type="presOf" srcId="{50BB9CE2-1C1A-42C9-ACF5-23B8746F5509}" destId="{D595D806-CBD6-4BB6-A7E2-69D53BA677FE}" srcOrd="1" destOrd="0" presId="urn:microsoft.com/office/officeart/2005/8/layout/pyramid3"/>
    <dgm:cxn modelId="{3AF18040-09C4-4DD7-A0BC-918C897BC61E}" type="presOf" srcId="{69354EB6-D445-4D90-9FDD-10A60E90F0F9}" destId="{D0662AEA-7F40-4473-A22B-FD391EA06E84}" srcOrd="0" destOrd="0" presId="urn:microsoft.com/office/officeart/2005/8/layout/pyramid3"/>
    <dgm:cxn modelId="{77C23C1B-B310-4691-96A5-58AFFBBC8C87}" type="presParOf" srcId="{448A1E98-AE91-45FD-8226-6E3528399CFF}" destId="{BBEF17EF-0ACE-443D-9D29-3FC5CB27175E}" srcOrd="0" destOrd="0" presId="urn:microsoft.com/office/officeart/2005/8/layout/pyramid3"/>
    <dgm:cxn modelId="{BE77D087-93AD-4023-8ECC-9E641A6A2FDC}" type="presParOf" srcId="{BBEF17EF-0ACE-443D-9D29-3FC5CB27175E}" destId="{91D2D090-8FFC-4CFB-8FB7-ACFB65BD4534}" srcOrd="0" destOrd="0" presId="urn:microsoft.com/office/officeart/2005/8/layout/pyramid3"/>
    <dgm:cxn modelId="{6E57F062-5A55-4462-A65D-0536E7CC696E}" type="presParOf" srcId="{BBEF17EF-0ACE-443D-9D29-3FC5CB27175E}" destId="{D595D806-CBD6-4BB6-A7E2-69D53BA677FE}" srcOrd="1" destOrd="0" presId="urn:microsoft.com/office/officeart/2005/8/layout/pyramid3"/>
    <dgm:cxn modelId="{2914F470-E318-4B49-9587-C19337238C7A}" type="presParOf" srcId="{448A1E98-AE91-45FD-8226-6E3528399CFF}" destId="{A0904D6B-ED09-44B9-9BF3-B59C8565FDFA}" srcOrd="1" destOrd="0" presId="urn:microsoft.com/office/officeart/2005/8/layout/pyramid3"/>
    <dgm:cxn modelId="{F02ADDB4-63F5-42DA-980B-B0B69D1416DC}" type="presParOf" srcId="{A0904D6B-ED09-44B9-9BF3-B59C8565FDFA}" destId="{0349F2D9-1358-4353-A983-2159D12CC6B1}" srcOrd="0" destOrd="0" presId="urn:microsoft.com/office/officeart/2005/8/layout/pyramid3"/>
    <dgm:cxn modelId="{ECC424D5-3842-4B02-8B87-78AB1032EC29}" type="presParOf" srcId="{A0904D6B-ED09-44B9-9BF3-B59C8565FDFA}" destId="{DDC7C3C3-2B74-47F6-8300-1868C5025C1C}" srcOrd="1" destOrd="0" presId="urn:microsoft.com/office/officeart/2005/8/layout/pyramid3"/>
    <dgm:cxn modelId="{F3213C9B-0208-487C-BDC6-763528FBE378}" type="presParOf" srcId="{448A1E98-AE91-45FD-8226-6E3528399CFF}" destId="{C2690678-0E27-4326-8E61-77D658751F0F}" srcOrd="2" destOrd="0" presId="urn:microsoft.com/office/officeart/2005/8/layout/pyramid3"/>
    <dgm:cxn modelId="{EDE1DE1B-45D3-4079-9217-556EC2B85193}" type="presParOf" srcId="{C2690678-0E27-4326-8E61-77D658751F0F}" destId="{D0662AEA-7F40-4473-A22B-FD391EA06E84}" srcOrd="0" destOrd="0" presId="urn:microsoft.com/office/officeart/2005/8/layout/pyramid3"/>
    <dgm:cxn modelId="{D890E735-F871-48C4-B457-4D7E27C784C3}" type="presParOf" srcId="{C2690678-0E27-4326-8E61-77D658751F0F}" destId="{57253D89-BD89-4201-A196-75537DF1AB9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D45F1A5-E088-4D08-A717-4D38A5AAAB84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C625F102-9D7E-4EDA-97CE-BBF6EB2CCA9A}">
      <dgm:prSet phldrT="[Text]"/>
      <dgm:spPr/>
      <dgm:t>
        <a:bodyPr/>
        <a:lstStyle/>
        <a:p>
          <a:r>
            <a:rPr lang="de-DE" dirty="0" smtClean="0"/>
            <a:t>Der Mund des Gerechten</a:t>
          </a:r>
          <a:endParaRPr lang="de-DE" dirty="0"/>
        </a:p>
      </dgm:t>
    </dgm:pt>
    <dgm:pt modelId="{9270BBA6-5723-494B-BA74-D882F241A5A5}" type="parTrans" cxnId="{0E02777E-CC7C-4959-8B2C-0769A7C61E47}">
      <dgm:prSet/>
      <dgm:spPr/>
    </dgm:pt>
    <dgm:pt modelId="{1D931D86-C68C-4E33-9DD5-4C2EF307DCAA}" type="sibTrans" cxnId="{0E02777E-CC7C-4959-8B2C-0769A7C61E47}">
      <dgm:prSet/>
      <dgm:spPr/>
    </dgm:pt>
    <dgm:pt modelId="{8C9EBB19-592F-4385-8FA6-3EF035E7A735}">
      <dgm:prSet phldrT="[Text]"/>
      <dgm:spPr/>
      <dgm:t>
        <a:bodyPr/>
        <a:lstStyle/>
        <a:p>
          <a:r>
            <a:rPr lang="de-DE" dirty="0" smtClean="0"/>
            <a:t>bewegt Worte der Weisheit, seine Zunge redet,</a:t>
          </a:r>
          <a:endParaRPr lang="de-DE" dirty="0"/>
        </a:p>
      </dgm:t>
    </dgm:pt>
    <dgm:pt modelId="{0F822AC1-D0FF-4342-89ED-EB9B07BA8584}" type="parTrans" cxnId="{2126F2E8-742C-4940-96B9-47F1B226416E}">
      <dgm:prSet/>
      <dgm:spPr/>
    </dgm:pt>
    <dgm:pt modelId="{7F35FDA9-FB67-4066-8CD8-F239660A25B6}" type="sibTrans" cxnId="{2126F2E8-742C-4940-96B9-47F1B226416E}">
      <dgm:prSet/>
      <dgm:spPr/>
    </dgm:pt>
    <dgm:pt modelId="{BFF64A21-A245-42D8-9BD2-4050DB079BC6}">
      <dgm:prSet phldrT="[Text]"/>
      <dgm:spPr/>
      <dgm:t>
        <a:bodyPr/>
        <a:lstStyle/>
        <a:p>
          <a:r>
            <a:rPr lang="de-DE" dirty="0" smtClean="0"/>
            <a:t>was Recht ist</a:t>
          </a:r>
          <a:endParaRPr lang="de-DE" dirty="0"/>
        </a:p>
      </dgm:t>
    </dgm:pt>
    <dgm:pt modelId="{4D296935-4188-473D-9B4A-B31291A15B3F}" type="parTrans" cxnId="{9576BD8B-8A5C-47E5-AB3D-61EB7388900F}">
      <dgm:prSet/>
      <dgm:spPr/>
    </dgm:pt>
    <dgm:pt modelId="{5F518DF8-BDCC-4272-BCAC-EB43A4529DFB}" type="sibTrans" cxnId="{9576BD8B-8A5C-47E5-AB3D-61EB7388900F}">
      <dgm:prSet/>
      <dgm:spPr/>
    </dgm:pt>
    <dgm:pt modelId="{9656A76D-5A19-40C2-9258-88FD34FDD249}" type="pres">
      <dgm:prSet presAssocID="{9D45F1A5-E088-4D08-A717-4D38A5AAAB84}" presName="Name0" presStyleCnt="0">
        <dgm:presLayoutVars>
          <dgm:dir/>
          <dgm:animLvl val="lvl"/>
          <dgm:resizeHandles val="exact"/>
        </dgm:presLayoutVars>
      </dgm:prSet>
      <dgm:spPr/>
    </dgm:pt>
    <dgm:pt modelId="{D253BF86-47D2-484F-AC3A-61667E9BEAD6}" type="pres">
      <dgm:prSet presAssocID="{C625F102-9D7E-4EDA-97CE-BBF6EB2CCA9A}" presName="Name8" presStyleCnt="0"/>
      <dgm:spPr/>
    </dgm:pt>
    <dgm:pt modelId="{9F2268E9-33F4-4E40-B514-DBD5324CC103}" type="pres">
      <dgm:prSet presAssocID="{C625F102-9D7E-4EDA-97CE-BBF6EB2CCA9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FB6E7F-BB38-4858-B381-85E4EC66EFB3}" type="pres">
      <dgm:prSet presAssocID="{C625F102-9D7E-4EDA-97CE-BBF6EB2CCA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B0E0EA-37A9-4FBA-9BA6-E289897E5557}" type="pres">
      <dgm:prSet presAssocID="{8C9EBB19-592F-4385-8FA6-3EF035E7A735}" presName="Name8" presStyleCnt="0"/>
      <dgm:spPr/>
    </dgm:pt>
    <dgm:pt modelId="{FEBB6DA3-BC68-42FC-BF0E-1018BD86975B}" type="pres">
      <dgm:prSet presAssocID="{8C9EBB19-592F-4385-8FA6-3EF035E7A73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D017B7-3815-4046-852C-27EAE5CE60BC}" type="pres">
      <dgm:prSet presAssocID="{8C9EBB19-592F-4385-8FA6-3EF035E7A7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A776DD-A00D-45D9-92B1-B2C371C774A6}" type="pres">
      <dgm:prSet presAssocID="{BFF64A21-A245-42D8-9BD2-4050DB079BC6}" presName="Name8" presStyleCnt="0"/>
      <dgm:spPr/>
    </dgm:pt>
    <dgm:pt modelId="{2EA5EF1E-59BB-43E0-9A77-FFDE78C9B491}" type="pres">
      <dgm:prSet presAssocID="{BFF64A21-A245-42D8-9BD2-4050DB079BC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AC4354-68A7-4C21-91EA-D17BF9C05692}" type="pres">
      <dgm:prSet presAssocID="{BFF64A21-A245-42D8-9BD2-4050DB079B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E1C376D-8FA6-4DD6-AAAD-5EB29A9110AA}" type="presOf" srcId="{C625F102-9D7E-4EDA-97CE-BBF6EB2CCA9A}" destId="{9F2268E9-33F4-4E40-B514-DBD5324CC103}" srcOrd="0" destOrd="0" presId="urn:microsoft.com/office/officeart/2005/8/layout/pyramid3"/>
    <dgm:cxn modelId="{F5E937BD-CE55-434C-AF26-C425146967A8}" type="presOf" srcId="{BFF64A21-A245-42D8-9BD2-4050DB079BC6}" destId="{39AC4354-68A7-4C21-91EA-D17BF9C05692}" srcOrd="1" destOrd="0" presId="urn:microsoft.com/office/officeart/2005/8/layout/pyramid3"/>
    <dgm:cxn modelId="{576C0645-2582-4D0B-B8F4-42466040EDC5}" type="presOf" srcId="{BFF64A21-A245-42D8-9BD2-4050DB079BC6}" destId="{2EA5EF1E-59BB-43E0-9A77-FFDE78C9B491}" srcOrd="0" destOrd="0" presId="urn:microsoft.com/office/officeart/2005/8/layout/pyramid3"/>
    <dgm:cxn modelId="{0E02777E-CC7C-4959-8B2C-0769A7C61E47}" srcId="{9D45F1A5-E088-4D08-A717-4D38A5AAAB84}" destId="{C625F102-9D7E-4EDA-97CE-BBF6EB2CCA9A}" srcOrd="0" destOrd="0" parTransId="{9270BBA6-5723-494B-BA74-D882F241A5A5}" sibTransId="{1D931D86-C68C-4E33-9DD5-4C2EF307DCAA}"/>
    <dgm:cxn modelId="{2126F2E8-742C-4940-96B9-47F1B226416E}" srcId="{9D45F1A5-E088-4D08-A717-4D38A5AAAB84}" destId="{8C9EBB19-592F-4385-8FA6-3EF035E7A735}" srcOrd="1" destOrd="0" parTransId="{0F822AC1-D0FF-4342-89ED-EB9B07BA8584}" sibTransId="{7F35FDA9-FB67-4066-8CD8-F239660A25B6}"/>
    <dgm:cxn modelId="{FBCFCF5B-D858-45A1-8565-AB4C50DC11C4}" type="presOf" srcId="{8C9EBB19-592F-4385-8FA6-3EF035E7A735}" destId="{A0D017B7-3815-4046-852C-27EAE5CE60BC}" srcOrd="1" destOrd="0" presId="urn:microsoft.com/office/officeart/2005/8/layout/pyramid3"/>
    <dgm:cxn modelId="{EA8D2D9F-E6EF-4FE7-9BEE-CDAFBBDAD261}" type="presOf" srcId="{C625F102-9D7E-4EDA-97CE-BBF6EB2CCA9A}" destId="{5EFB6E7F-BB38-4858-B381-85E4EC66EFB3}" srcOrd="1" destOrd="0" presId="urn:microsoft.com/office/officeart/2005/8/layout/pyramid3"/>
    <dgm:cxn modelId="{36AB85A3-7639-4F50-9064-D7E9DBA58C3D}" type="presOf" srcId="{9D45F1A5-E088-4D08-A717-4D38A5AAAB84}" destId="{9656A76D-5A19-40C2-9258-88FD34FDD249}" srcOrd="0" destOrd="0" presId="urn:microsoft.com/office/officeart/2005/8/layout/pyramid3"/>
    <dgm:cxn modelId="{9576BD8B-8A5C-47E5-AB3D-61EB7388900F}" srcId="{9D45F1A5-E088-4D08-A717-4D38A5AAAB84}" destId="{BFF64A21-A245-42D8-9BD2-4050DB079BC6}" srcOrd="2" destOrd="0" parTransId="{4D296935-4188-473D-9B4A-B31291A15B3F}" sibTransId="{5F518DF8-BDCC-4272-BCAC-EB43A4529DFB}"/>
    <dgm:cxn modelId="{3B5813C6-72CE-4F8A-9AD6-D15549D10842}" type="presOf" srcId="{8C9EBB19-592F-4385-8FA6-3EF035E7A735}" destId="{FEBB6DA3-BC68-42FC-BF0E-1018BD86975B}" srcOrd="0" destOrd="0" presId="urn:microsoft.com/office/officeart/2005/8/layout/pyramid3"/>
    <dgm:cxn modelId="{5DF3E7CD-5A5E-4EEC-A768-8BEB7FB05624}" type="presParOf" srcId="{9656A76D-5A19-40C2-9258-88FD34FDD249}" destId="{D253BF86-47D2-484F-AC3A-61667E9BEAD6}" srcOrd="0" destOrd="0" presId="urn:microsoft.com/office/officeart/2005/8/layout/pyramid3"/>
    <dgm:cxn modelId="{640E40E5-B5EF-42A9-947B-D513567ECC62}" type="presParOf" srcId="{D253BF86-47D2-484F-AC3A-61667E9BEAD6}" destId="{9F2268E9-33F4-4E40-B514-DBD5324CC103}" srcOrd="0" destOrd="0" presId="urn:microsoft.com/office/officeart/2005/8/layout/pyramid3"/>
    <dgm:cxn modelId="{C93ECA61-BCD0-4BE3-9FE5-9C5817180B0A}" type="presParOf" srcId="{D253BF86-47D2-484F-AC3A-61667E9BEAD6}" destId="{5EFB6E7F-BB38-4858-B381-85E4EC66EFB3}" srcOrd="1" destOrd="0" presId="urn:microsoft.com/office/officeart/2005/8/layout/pyramid3"/>
    <dgm:cxn modelId="{8FBED834-6BE6-4334-93A9-4E34AC86F501}" type="presParOf" srcId="{9656A76D-5A19-40C2-9258-88FD34FDD249}" destId="{6FB0E0EA-37A9-4FBA-9BA6-E289897E5557}" srcOrd="1" destOrd="0" presId="urn:microsoft.com/office/officeart/2005/8/layout/pyramid3"/>
    <dgm:cxn modelId="{8A950669-11C5-4475-A83A-6C3E9428E072}" type="presParOf" srcId="{6FB0E0EA-37A9-4FBA-9BA6-E289897E5557}" destId="{FEBB6DA3-BC68-42FC-BF0E-1018BD86975B}" srcOrd="0" destOrd="0" presId="urn:microsoft.com/office/officeart/2005/8/layout/pyramid3"/>
    <dgm:cxn modelId="{8F8CA031-CE30-4EDE-82DD-099045FAB6ED}" type="presParOf" srcId="{6FB0E0EA-37A9-4FBA-9BA6-E289897E5557}" destId="{A0D017B7-3815-4046-852C-27EAE5CE60BC}" srcOrd="1" destOrd="0" presId="urn:microsoft.com/office/officeart/2005/8/layout/pyramid3"/>
    <dgm:cxn modelId="{AB216836-3805-488E-83E4-93AF277A8834}" type="presParOf" srcId="{9656A76D-5A19-40C2-9258-88FD34FDD249}" destId="{15A776DD-A00D-45D9-92B1-B2C371C774A6}" srcOrd="2" destOrd="0" presId="urn:microsoft.com/office/officeart/2005/8/layout/pyramid3"/>
    <dgm:cxn modelId="{64512E81-E3DE-4CBB-BF3D-230AFE426EB4}" type="presParOf" srcId="{15A776DD-A00D-45D9-92B1-B2C371C774A6}" destId="{2EA5EF1E-59BB-43E0-9A77-FFDE78C9B491}" srcOrd="0" destOrd="0" presId="urn:microsoft.com/office/officeart/2005/8/layout/pyramid3"/>
    <dgm:cxn modelId="{E049402E-5F23-4DF8-92CA-F2D810B00FED}" type="presParOf" srcId="{15A776DD-A00D-45D9-92B1-B2C371C774A6}" destId="{39AC4354-68A7-4C21-91EA-D17BF9C0569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FA33187-5196-4E18-806A-AFA3BC4D9C8D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14738E39-FCFE-4F43-8603-EE115AF52944}">
      <dgm:prSet phldrT="[Text]"/>
      <dgm:spPr/>
      <dgm:t>
        <a:bodyPr/>
        <a:lstStyle/>
        <a:p>
          <a:r>
            <a:rPr lang="de-DE" dirty="0" smtClean="0"/>
            <a:t>Achte auf den Frommen und schau auf den Redlichen,</a:t>
          </a:r>
          <a:endParaRPr lang="de-DE" dirty="0"/>
        </a:p>
      </dgm:t>
    </dgm:pt>
    <dgm:pt modelId="{954C56CA-06AE-4B52-9CA9-E1CF8ECBBCA0}" type="parTrans" cxnId="{13FE1B1A-ACFB-4F23-AD00-59CBF28BE9A2}">
      <dgm:prSet/>
      <dgm:spPr/>
    </dgm:pt>
    <dgm:pt modelId="{5E147DF1-BDCA-40CB-9624-8E2492867827}" type="sibTrans" cxnId="{13FE1B1A-ACFB-4F23-AD00-59CBF28BE9A2}">
      <dgm:prSet/>
      <dgm:spPr/>
    </dgm:pt>
    <dgm:pt modelId="{EDDE2164-FDF3-448E-AD4C-DCB0C6AAA3FA}">
      <dgm:prSet phldrT="[Text]"/>
      <dgm:spPr/>
      <dgm:t>
        <a:bodyPr/>
        <a:lstStyle/>
        <a:p>
          <a:r>
            <a:rPr lang="de-DE" dirty="0" smtClean="0"/>
            <a:t>denn Zukunft hat der Mann</a:t>
          </a:r>
          <a:endParaRPr lang="de-DE" dirty="0"/>
        </a:p>
      </dgm:t>
    </dgm:pt>
    <dgm:pt modelId="{39F57FE1-3CFB-499A-803F-EB818EA58E12}" type="parTrans" cxnId="{86AF5D72-C25E-4E39-8B5D-FA25E397B7FC}">
      <dgm:prSet/>
      <dgm:spPr/>
    </dgm:pt>
    <dgm:pt modelId="{F4D09BA6-85E0-4D0D-BEB8-5B99F64069CA}" type="sibTrans" cxnId="{86AF5D72-C25E-4E39-8B5D-FA25E397B7FC}">
      <dgm:prSet/>
      <dgm:spPr/>
    </dgm:pt>
    <dgm:pt modelId="{382AEA37-510F-449D-A50D-B022FCAC68B7}">
      <dgm:prSet phldrT="[Text]"/>
      <dgm:spPr/>
      <dgm:t>
        <a:bodyPr/>
        <a:lstStyle/>
        <a:p>
          <a:r>
            <a:rPr lang="de-DE" dirty="0" smtClean="0"/>
            <a:t>des Friedens</a:t>
          </a:r>
          <a:endParaRPr lang="de-DE" dirty="0"/>
        </a:p>
      </dgm:t>
    </dgm:pt>
    <dgm:pt modelId="{269373F3-094D-4FD1-B446-9EE6EDD7D212}" type="parTrans" cxnId="{2C66A060-A4F5-4C8B-A6D5-04F3666DD0D0}">
      <dgm:prSet/>
      <dgm:spPr/>
    </dgm:pt>
    <dgm:pt modelId="{6903232F-2452-4B23-AB80-5A2F69251A4A}" type="sibTrans" cxnId="{2C66A060-A4F5-4C8B-A6D5-04F3666DD0D0}">
      <dgm:prSet/>
      <dgm:spPr/>
    </dgm:pt>
    <dgm:pt modelId="{C6DF0757-D75B-49A3-B341-F2D0B86DB2A8}" type="pres">
      <dgm:prSet presAssocID="{1FA33187-5196-4E18-806A-AFA3BC4D9C8D}" presName="Name0" presStyleCnt="0">
        <dgm:presLayoutVars>
          <dgm:dir/>
          <dgm:animLvl val="lvl"/>
          <dgm:resizeHandles val="exact"/>
        </dgm:presLayoutVars>
      </dgm:prSet>
      <dgm:spPr/>
    </dgm:pt>
    <dgm:pt modelId="{90AB8244-3F4D-454D-8E0E-91289C69861B}" type="pres">
      <dgm:prSet presAssocID="{14738E39-FCFE-4F43-8603-EE115AF52944}" presName="Name8" presStyleCnt="0"/>
      <dgm:spPr/>
    </dgm:pt>
    <dgm:pt modelId="{CCC11973-96D0-4496-BCD1-C260C156D5FC}" type="pres">
      <dgm:prSet presAssocID="{14738E39-FCFE-4F43-8603-EE115AF5294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009E64-EEF9-4034-B9B0-CC52997B72AF}" type="pres">
      <dgm:prSet presAssocID="{14738E39-FCFE-4F43-8603-EE115AF529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D903C3-D269-4CF5-84C6-F2DA7B236119}" type="pres">
      <dgm:prSet presAssocID="{EDDE2164-FDF3-448E-AD4C-DCB0C6AAA3FA}" presName="Name8" presStyleCnt="0"/>
      <dgm:spPr/>
    </dgm:pt>
    <dgm:pt modelId="{E3015307-5990-4F23-B864-977CE56BFD05}" type="pres">
      <dgm:prSet presAssocID="{EDDE2164-FDF3-448E-AD4C-DCB0C6AAA3F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500CE5-5E47-4ADC-A82D-087723088155}" type="pres">
      <dgm:prSet presAssocID="{EDDE2164-FDF3-448E-AD4C-DCB0C6AAA3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B7FF00-E52A-4789-9292-BAAE430952AA}" type="pres">
      <dgm:prSet presAssocID="{382AEA37-510F-449D-A50D-B022FCAC68B7}" presName="Name8" presStyleCnt="0"/>
      <dgm:spPr/>
    </dgm:pt>
    <dgm:pt modelId="{DB0A1021-DB0A-4316-BECB-F984D92CFB9E}" type="pres">
      <dgm:prSet presAssocID="{382AEA37-510F-449D-A50D-B022FCAC68B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187E7B-2D67-4AAD-9144-A583CE225F62}" type="pres">
      <dgm:prSet presAssocID="{382AEA37-510F-449D-A50D-B022FCAC68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684FC2E-5121-4986-9C10-4891F5B0AB11}" type="presOf" srcId="{EDDE2164-FDF3-448E-AD4C-DCB0C6AAA3FA}" destId="{E3015307-5990-4F23-B864-977CE56BFD05}" srcOrd="0" destOrd="0" presId="urn:microsoft.com/office/officeart/2005/8/layout/pyramid3"/>
    <dgm:cxn modelId="{13FE1B1A-ACFB-4F23-AD00-59CBF28BE9A2}" srcId="{1FA33187-5196-4E18-806A-AFA3BC4D9C8D}" destId="{14738E39-FCFE-4F43-8603-EE115AF52944}" srcOrd="0" destOrd="0" parTransId="{954C56CA-06AE-4B52-9CA9-E1CF8ECBBCA0}" sibTransId="{5E147DF1-BDCA-40CB-9624-8E2492867827}"/>
    <dgm:cxn modelId="{39EA178A-AB23-439A-9A09-A61726D6C1B1}" type="presOf" srcId="{EDDE2164-FDF3-448E-AD4C-DCB0C6AAA3FA}" destId="{3F500CE5-5E47-4ADC-A82D-087723088155}" srcOrd="1" destOrd="0" presId="urn:microsoft.com/office/officeart/2005/8/layout/pyramid3"/>
    <dgm:cxn modelId="{E986F007-1C61-4F01-960B-6381AC966696}" type="presOf" srcId="{14738E39-FCFE-4F43-8603-EE115AF52944}" destId="{CCC11973-96D0-4496-BCD1-C260C156D5FC}" srcOrd="0" destOrd="0" presId="urn:microsoft.com/office/officeart/2005/8/layout/pyramid3"/>
    <dgm:cxn modelId="{2C66A060-A4F5-4C8B-A6D5-04F3666DD0D0}" srcId="{1FA33187-5196-4E18-806A-AFA3BC4D9C8D}" destId="{382AEA37-510F-449D-A50D-B022FCAC68B7}" srcOrd="2" destOrd="0" parTransId="{269373F3-094D-4FD1-B446-9EE6EDD7D212}" sibTransId="{6903232F-2452-4B23-AB80-5A2F69251A4A}"/>
    <dgm:cxn modelId="{03D33891-37C5-421A-A20B-98DE360EDA23}" type="presOf" srcId="{1FA33187-5196-4E18-806A-AFA3BC4D9C8D}" destId="{C6DF0757-D75B-49A3-B341-F2D0B86DB2A8}" srcOrd="0" destOrd="0" presId="urn:microsoft.com/office/officeart/2005/8/layout/pyramid3"/>
    <dgm:cxn modelId="{9FCB646B-BFAC-4945-9604-462A5D31F09B}" type="presOf" srcId="{14738E39-FCFE-4F43-8603-EE115AF52944}" destId="{2C009E64-EEF9-4034-B9B0-CC52997B72AF}" srcOrd="1" destOrd="0" presId="urn:microsoft.com/office/officeart/2005/8/layout/pyramid3"/>
    <dgm:cxn modelId="{86AF5D72-C25E-4E39-8B5D-FA25E397B7FC}" srcId="{1FA33187-5196-4E18-806A-AFA3BC4D9C8D}" destId="{EDDE2164-FDF3-448E-AD4C-DCB0C6AAA3FA}" srcOrd="1" destOrd="0" parTransId="{39F57FE1-3CFB-499A-803F-EB818EA58E12}" sibTransId="{F4D09BA6-85E0-4D0D-BEB8-5B99F64069CA}"/>
    <dgm:cxn modelId="{B9211BD7-29BD-465E-BD55-1A367D7F3FE6}" type="presOf" srcId="{382AEA37-510F-449D-A50D-B022FCAC68B7}" destId="{DB0A1021-DB0A-4316-BECB-F984D92CFB9E}" srcOrd="0" destOrd="0" presId="urn:microsoft.com/office/officeart/2005/8/layout/pyramid3"/>
    <dgm:cxn modelId="{0ADBB6CA-5E75-4943-A2D3-802E8FCB80B2}" type="presOf" srcId="{382AEA37-510F-449D-A50D-B022FCAC68B7}" destId="{58187E7B-2D67-4AAD-9144-A583CE225F62}" srcOrd="1" destOrd="0" presId="urn:microsoft.com/office/officeart/2005/8/layout/pyramid3"/>
    <dgm:cxn modelId="{A0A4865A-98CF-4306-810E-BFB5ED12C2C6}" type="presParOf" srcId="{C6DF0757-D75B-49A3-B341-F2D0B86DB2A8}" destId="{90AB8244-3F4D-454D-8E0E-91289C69861B}" srcOrd="0" destOrd="0" presId="urn:microsoft.com/office/officeart/2005/8/layout/pyramid3"/>
    <dgm:cxn modelId="{85CC3210-7D1E-4A25-9DBA-68257E5C660C}" type="presParOf" srcId="{90AB8244-3F4D-454D-8E0E-91289C69861B}" destId="{CCC11973-96D0-4496-BCD1-C260C156D5FC}" srcOrd="0" destOrd="0" presId="urn:microsoft.com/office/officeart/2005/8/layout/pyramid3"/>
    <dgm:cxn modelId="{219C1078-CDF2-4D6E-930E-1AC63112D32D}" type="presParOf" srcId="{90AB8244-3F4D-454D-8E0E-91289C69861B}" destId="{2C009E64-EEF9-4034-B9B0-CC52997B72AF}" srcOrd="1" destOrd="0" presId="urn:microsoft.com/office/officeart/2005/8/layout/pyramid3"/>
    <dgm:cxn modelId="{1C789F55-6A59-4D81-8096-05F97F7EBAF2}" type="presParOf" srcId="{C6DF0757-D75B-49A3-B341-F2D0B86DB2A8}" destId="{CDD903C3-D269-4CF5-84C6-F2DA7B236119}" srcOrd="1" destOrd="0" presId="urn:microsoft.com/office/officeart/2005/8/layout/pyramid3"/>
    <dgm:cxn modelId="{8E045B2C-BFD6-4415-AC91-AD795811A2D4}" type="presParOf" srcId="{CDD903C3-D269-4CF5-84C6-F2DA7B236119}" destId="{E3015307-5990-4F23-B864-977CE56BFD05}" srcOrd="0" destOrd="0" presId="urn:microsoft.com/office/officeart/2005/8/layout/pyramid3"/>
    <dgm:cxn modelId="{D49CABFC-4E7A-40C9-863F-BF6CA7168176}" type="presParOf" srcId="{CDD903C3-D269-4CF5-84C6-F2DA7B236119}" destId="{3F500CE5-5E47-4ADC-A82D-087723088155}" srcOrd="1" destOrd="0" presId="urn:microsoft.com/office/officeart/2005/8/layout/pyramid3"/>
    <dgm:cxn modelId="{607502A2-B162-49B4-8048-19F28C3E125C}" type="presParOf" srcId="{C6DF0757-D75B-49A3-B341-F2D0B86DB2A8}" destId="{E3B7FF00-E52A-4789-9292-BAAE430952AA}" srcOrd="2" destOrd="0" presId="urn:microsoft.com/office/officeart/2005/8/layout/pyramid3"/>
    <dgm:cxn modelId="{8C31A4B6-19A8-4591-BA06-E537C34D86B9}" type="presParOf" srcId="{E3B7FF00-E52A-4789-9292-BAAE430952AA}" destId="{DB0A1021-DB0A-4316-BECB-F984D92CFB9E}" srcOrd="0" destOrd="0" presId="urn:microsoft.com/office/officeart/2005/8/layout/pyramid3"/>
    <dgm:cxn modelId="{B38AF20D-BECA-4E96-984C-F758623D1F62}" type="presParOf" srcId="{E3B7FF00-E52A-4789-9292-BAAE430952AA}" destId="{58187E7B-2D67-4AAD-9144-A583CE225F6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1D45F3B-4DE3-4901-B458-6396C638C608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271311AF-0AA3-4EB2-A2F3-6E53CADA1FC4}">
      <dgm:prSet phldrT="[Text]"/>
      <dgm:spPr/>
      <dgm:t>
        <a:bodyPr/>
        <a:lstStyle/>
        <a:p>
          <a:r>
            <a:rPr lang="de-DE" dirty="0" smtClean="0"/>
            <a:t>Hoffe auf den Herrn</a:t>
          </a:r>
          <a:endParaRPr lang="de-DE" dirty="0"/>
        </a:p>
      </dgm:t>
    </dgm:pt>
    <dgm:pt modelId="{2764101D-14F5-4994-9A9F-F38746DC24F2}" type="parTrans" cxnId="{E22E29F3-F9E6-4004-8365-8A3AB8A80033}">
      <dgm:prSet/>
      <dgm:spPr/>
    </dgm:pt>
    <dgm:pt modelId="{2A75323A-C702-4B5D-80C4-480A85FBF8C1}" type="sibTrans" cxnId="{E22E29F3-F9E6-4004-8365-8A3AB8A80033}">
      <dgm:prSet/>
      <dgm:spPr/>
    </dgm:pt>
    <dgm:pt modelId="{58324DA8-4A7B-4A4B-AE06-6AAE0CDE2C64}">
      <dgm:prSet phldrT="[Text]"/>
      <dgm:spPr/>
      <dgm:t>
        <a:bodyPr/>
        <a:lstStyle/>
        <a:p>
          <a:r>
            <a:rPr lang="de-DE" dirty="0" smtClean="0"/>
            <a:t>und bleib</a:t>
          </a:r>
          <a:endParaRPr lang="de-DE" dirty="0"/>
        </a:p>
      </dgm:t>
    </dgm:pt>
    <dgm:pt modelId="{4AECD867-9DA1-4746-905F-381648CBDC6E}" type="parTrans" cxnId="{81393EDA-B64B-45DB-A36D-AEEE313D42C6}">
      <dgm:prSet/>
      <dgm:spPr/>
    </dgm:pt>
    <dgm:pt modelId="{C67EA3B4-C90D-4ADE-AB0B-60E1F9F5CBD2}" type="sibTrans" cxnId="{81393EDA-B64B-45DB-A36D-AEEE313D42C6}">
      <dgm:prSet/>
      <dgm:spPr/>
    </dgm:pt>
    <dgm:pt modelId="{4393CD70-F983-4B41-8147-76957CF263BE}">
      <dgm:prSet phldrT="[Text]"/>
      <dgm:spPr/>
      <dgm:t>
        <a:bodyPr/>
        <a:lstStyle/>
        <a:p>
          <a:r>
            <a:rPr lang="de-DE" dirty="0" smtClean="0"/>
            <a:t>auf seinem Weg</a:t>
          </a:r>
          <a:endParaRPr lang="de-DE" dirty="0"/>
        </a:p>
      </dgm:t>
    </dgm:pt>
    <dgm:pt modelId="{505B503C-DB6D-4D39-81EB-868EA06752E3}" type="parTrans" cxnId="{C71EB55B-85CC-4FB8-A31A-344D854A9315}">
      <dgm:prSet/>
      <dgm:spPr/>
    </dgm:pt>
    <dgm:pt modelId="{11118498-0723-4E53-A9AE-7818364CD4A8}" type="sibTrans" cxnId="{C71EB55B-85CC-4FB8-A31A-344D854A9315}">
      <dgm:prSet/>
      <dgm:spPr/>
    </dgm:pt>
    <dgm:pt modelId="{D6F8A6C9-B95B-4C9C-8DE3-15FA4CC55492}" type="pres">
      <dgm:prSet presAssocID="{41D45F3B-4DE3-4901-B458-6396C638C608}" presName="Name0" presStyleCnt="0">
        <dgm:presLayoutVars>
          <dgm:dir/>
          <dgm:animLvl val="lvl"/>
          <dgm:resizeHandles val="exact"/>
        </dgm:presLayoutVars>
      </dgm:prSet>
      <dgm:spPr/>
    </dgm:pt>
    <dgm:pt modelId="{03B27BA7-42BE-4CD1-8875-7680A98F4B30}" type="pres">
      <dgm:prSet presAssocID="{271311AF-0AA3-4EB2-A2F3-6E53CADA1FC4}" presName="Name8" presStyleCnt="0"/>
      <dgm:spPr/>
    </dgm:pt>
    <dgm:pt modelId="{0BFC21B2-9DD2-43E6-8168-265D0EA8A4FF}" type="pres">
      <dgm:prSet presAssocID="{271311AF-0AA3-4EB2-A2F3-6E53CADA1FC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2DD0ED6-1730-4215-97E0-429D6886A07B}" type="pres">
      <dgm:prSet presAssocID="{271311AF-0AA3-4EB2-A2F3-6E53CADA1F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B5747D-E3BA-4F4E-B35A-9C2CEA9019E5}" type="pres">
      <dgm:prSet presAssocID="{58324DA8-4A7B-4A4B-AE06-6AAE0CDE2C64}" presName="Name8" presStyleCnt="0"/>
      <dgm:spPr/>
    </dgm:pt>
    <dgm:pt modelId="{53C4A907-1B72-4E62-8E0B-F0CAE025AEE0}" type="pres">
      <dgm:prSet presAssocID="{58324DA8-4A7B-4A4B-AE06-6AAE0CDE2C6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C7A2BE-46F4-4A8D-B2DD-7F3B4E551049}" type="pres">
      <dgm:prSet presAssocID="{58324DA8-4A7B-4A4B-AE06-6AAE0CDE2C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E50EE9-E697-47B4-9825-30C3FC58EE79}" type="pres">
      <dgm:prSet presAssocID="{4393CD70-F983-4B41-8147-76957CF263BE}" presName="Name8" presStyleCnt="0"/>
      <dgm:spPr/>
    </dgm:pt>
    <dgm:pt modelId="{CD606662-4B36-4B1E-BB53-683B908C7172}" type="pres">
      <dgm:prSet presAssocID="{4393CD70-F983-4B41-8147-76957CF263B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4ED969-EE31-49E1-9678-B78EF0F4CC69}" type="pres">
      <dgm:prSet presAssocID="{4393CD70-F983-4B41-8147-76957CF263B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22E29F3-F9E6-4004-8365-8A3AB8A80033}" srcId="{41D45F3B-4DE3-4901-B458-6396C638C608}" destId="{271311AF-0AA3-4EB2-A2F3-6E53CADA1FC4}" srcOrd="0" destOrd="0" parTransId="{2764101D-14F5-4994-9A9F-F38746DC24F2}" sibTransId="{2A75323A-C702-4B5D-80C4-480A85FBF8C1}"/>
    <dgm:cxn modelId="{81393EDA-B64B-45DB-A36D-AEEE313D42C6}" srcId="{41D45F3B-4DE3-4901-B458-6396C638C608}" destId="{58324DA8-4A7B-4A4B-AE06-6AAE0CDE2C64}" srcOrd="1" destOrd="0" parTransId="{4AECD867-9DA1-4746-905F-381648CBDC6E}" sibTransId="{C67EA3B4-C90D-4ADE-AB0B-60E1F9F5CBD2}"/>
    <dgm:cxn modelId="{444291B5-57BF-45BE-9436-A3B1D3AEC794}" type="presOf" srcId="{4393CD70-F983-4B41-8147-76957CF263BE}" destId="{B24ED969-EE31-49E1-9678-B78EF0F4CC69}" srcOrd="1" destOrd="0" presId="urn:microsoft.com/office/officeart/2005/8/layout/pyramid3"/>
    <dgm:cxn modelId="{321ADE86-EBC6-4DB8-93B5-7B85570237C3}" type="presOf" srcId="{58324DA8-4A7B-4A4B-AE06-6AAE0CDE2C64}" destId="{53C4A907-1B72-4E62-8E0B-F0CAE025AEE0}" srcOrd="0" destOrd="0" presId="urn:microsoft.com/office/officeart/2005/8/layout/pyramid3"/>
    <dgm:cxn modelId="{58626798-7D5E-4F56-8F0F-B0F10431356E}" type="presOf" srcId="{58324DA8-4A7B-4A4B-AE06-6AAE0CDE2C64}" destId="{8AC7A2BE-46F4-4A8D-B2DD-7F3B4E551049}" srcOrd="1" destOrd="0" presId="urn:microsoft.com/office/officeart/2005/8/layout/pyramid3"/>
    <dgm:cxn modelId="{6E29F1BA-61F2-4FC9-82B1-4C37E3006103}" type="presOf" srcId="{271311AF-0AA3-4EB2-A2F3-6E53CADA1FC4}" destId="{0BFC21B2-9DD2-43E6-8168-265D0EA8A4FF}" srcOrd="0" destOrd="0" presId="urn:microsoft.com/office/officeart/2005/8/layout/pyramid3"/>
    <dgm:cxn modelId="{2BD019DE-3447-48AC-9864-BA246DD3FD46}" type="presOf" srcId="{4393CD70-F983-4B41-8147-76957CF263BE}" destId="{CD606662-4B36-4B1E-BB53-683B908C7172}" srcOrd="0" destOrd="0" presId="urn:microsoft.com/office/officeart/2005/8/layout/pyramid3"/>
    <dgm:cxn modelId="{ADABFBD0-CC9E-4D54-8B8C-A1C08C04BEB0}" type="presOf" srcId="{41D45F3B-4DE3-4901-B458-6396C638C608}" destId="{D6F8A6C9-B95B-4C9C-8DE3-15FA4CC55492}" srcOrd="0" destOrd="0" presId="urn:microsoft.com/office/officeart/2005/8/layout/pyramid3"/>
    <dgm:cxn modelId="{100CD1E8-DC3E-4CAE-B0FA-B97779E69F64}" type="presOf" srcId="{271311AF-0AA3-4EB2-A2F3-6E53CADA1FC4}" destId="{D2DD0ED6-1730-4215-97E0-429D6886A07B}" srcOrd="1" destOrd="0" presId="urn:microsoft.com/office/officeart/2005/8/layout/pyramid3"/>
    <dgm:cxn modelId="{C71EB55B-85CC-4FB8-A31A-344D854A9315}" srcId="{41D45F3B-4DE3-4901-B458-6396C638C608}" destId="{4393CD70-F983-4B41-8147-76957CF263BE}" srcOrd="2" destOrd="0" parTransId="{505B503C-DB6D-4D39-81EB-868EA06752E3}" sibTransId="{11118498-0723-4E53-A9AE-7818364CD4A8}"/>
    <dgm:cxn modelId="{3B600EDA-D5CE-40B7-84FD-AB8E98171740}" type="presParOf" srcId="{D6F8A6C9-B95B-4C9C-8DE3-15FA4CC55492}" destId="{03B27BA7-42BE-4CD1-8875-7680A98F4B30}" srcOrd="0" destOrd="0" presId="urn:microsoft.com/office/officeart/2005/8/layout/pyramid3"/>
    <dgm:cxn modelId="{97C7CC05-70D4-4522-8123-3082492B775E}" type="presParOf" srcId="{03B27BA7-42BE-4CD1-8875-7680A98F4B30}" destId="{0BFC21B2-9DD2-43E6-8168-265D0EA8A4FF}" srcOrd="0" destOrd="0" presId="urn:microsoft.com/office/officeart/2005/8/layout/pyramid3"/>
    <dgm:cxn modelId="{6E75C4B8-E9A4-445C-9720-093749B24FAA}" type="presParOf" srcId="{03B27BA7-42BE-4CD1-8875-7680A98F4B30}" destId="{D2DD0ED6-1730-4215-97E0-429D6886A07B}" srcOrd="1" destOrd="0" presId="urn:microsoft.com/office/officeart/2005/8/layout/pyramid3"/>
    <dgm:cxn modelId="{913B384E-8C93-48F3-8BAC-F20D52A78A0C}" type="presParOf" srcId="{D6F8A6C9-B95B-4C9C-8DE3-15FA4CC55492}" destId="{5FB5747D-E3BA-4F4E-B35A-9C2CEA9019E5}" srcOrd="1" destOrd="0" presId="urn:microsoft.com/office/officeart/2005/8/layout/pyramid3"/>
    <dgm:cxn modelId="{33D0500D-5900-481E-9473-4FC967C0E79B}" type="presParOf" srcId="{5FB5747D-E3BA-4F4E-B35A-9C2CEA9019E5}" destId="{53C4A907-1B72-4E62-8E0B-F0CAE025AEE0}" srcOrd="0" destOrd="0" presId="urn:microsoft.com/office/officeart/2005/8/layout/pyramid3"/>
    <dgm:cxn modelId="{DEB79080-B2C7-489E-BD36-A80B3E0A8AB9}" type="presParOf" srcId="{5FB5747D-E3BA-4F4E-B35A-9C2CEA9019E5}" destId="{8AC7A2BE-46F4-4A8D-B2DD-7F3B4E551049}" srcOrd="1" destOrd="0" presId="urn:microsoft.com/office/officeart/2005/8/layout/pyramid3"/>
    <dgm:cxn modelId="{4119043D-FCBE-468D-8552-BAE93E2DDEC4}" type="presParOf" srcId="{D6F8A6C9-B95B-4C9C-8DE3-15FA4CC55492}" destId="{89E50EE9-E697-47B4-9825-30C3FC58EE79}" srcOrd="2" destOrd="0" presId="urn:microsoft.com/office/officeart/2005/8/layout/pyramid3"/>
    <dgm:cxn modelId="{8C72AB04-78C9-4FDC-931C-EB77D75D57CC}" type="presParOf" srcId="{89E50EE9-E697-47B4-9825-30C3FC58EE79}" destId="{CD606662-4B36-4B1E-BB53-683B908C7172}" srcOrd="0" destOrd="0" presId="urn:microsoft.com/office/officeart/2005/8/layout/pyramid3"/>
    <dgm:cxn modelId="{1E13A944-615E-4AAD-B82B-2E927B9E36C5}" type="presParOf" srcId="{89E50EE9-E697-47B4-9825-30C3FC58EE79}" destId="{B24ED969-EE31-49E1-9678-B78EF0F4CC6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BD6F4DD-7B5D-4930-A2FC-F0BCEF96DCDB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51B19E55-8B24-4871-9270-CC91E2011C38}">
      <dgm:prSet phldrT="[Text]"/>
      <dgm:spPr/>
      <dgm:t>
        <a:bodyPr/>
        <a:lstStyle/>
        <a:p>
          <a:r>
            <a:rPr lang="de-DE" dirty="0" smtClean="0"/>
            <a:t>Der Herr hilft ihnen</a:t>
          </a:r>
          <a:endParaRPr lang="de-DE" dirty="0"/>
        </a:p>
      </dgm:t>
    </dgm:pt>
    <dgm:pt modelId="{8BDA715D-48BC-4817-B262-9AE9CBEBA398}" type="parTrans" cxnId="{E6313294-C28F-4376-94CB-543CEA3E8963}">
      <dgm:prSet/>
      <dgm:spPr/>
    </dgm:pt>
    <dgm:pt modelId="{48FDA136-D75E-4FC6-AEE4-E3D0E4394A34}" type="sibTrans" cxnId="{E6313294-C28F-4376-94CB-543CEA3E8963}">
      <dgm:prSet/>
      <dgm:spPr/>
    </dgm:pt>
    <dgm:pt modelId="{E39FFCA8-92FE-478A-8FF4-8366D7C4391D}">
      <dgm:prSet phldrT="[Text]"/>
      <dgm:spPr/>
      <dgm:t>
        <a:bodyPr/>
        <a:lstStyle/>
        <a:p>
          <a:r>
            <a:rPr lang="de-DE" dirty="0" smtClean="0"/>
            <a:t>und rettet sie</a:t>
          </a:r>
          <a:endParaRPr lang="de-DE" dirty="0"/>
        </a:p>
      </dgm:t>
    </dgm:pt>
    <dgm:pt modelId="{E86D9BC7-9C70-4621-82AD-56BDE2FCEDBA}" type="parTrans" cxnId="{6A1C215B-8C82-4CC3-B616-D61DE8100292}">
      <dgm:prSet/>
      <dgm:spPr/>
    </dgm:pt>
    <dgm:pt modelId="{DFB4A674-8EAD-48C9-89AF-8AB5238CB75E}" type="sibTrans" cxnId="{6A1C215B-8C82-4CC3-B616-D61DE8100292}">
      <dgm:prSet/>
      <dgm:spPr/>
    </dgm:pt>
    <dgm:pt modelId="{5F992A83-F25C-4EC5-9EAC-4BB771ABD501}">
      <dgm:prSet phldrT="[Text]"/>
      <dgm:spPr/>
      <dgm:t>
        <a:bodyPr/>
        <a:lstStyle/>
        <a:p>
          <a:r>
            <a:rPr lang="de-DE" dirty="0" smtClean="0"/>
            <a:t> vor den Frevlern</a:t>
          </a:r>
          <a:endParaRPr lang="de-DE" dirty="0"/>
        </a:p>
      </dgm:t>
    </dgm:pt>
    <dgm:pt modelId="{A6883FF3-C65C-4684-98ED-D1B35C248B01}" type="parTrans" cxnId="{897454B6-66CB-46C6-9BA4-D739441C4086}">
      <dgm:prSet/>
      <dgm:spPr/>
    </dgm:pt>
    <dgm:pt modelId="{6DABE639-9268-4171-AEA0-6B1BBB2DBB30}" type="sibTrans" cxnId="{897454B6-66CB-46C6-9BA4-D739441C4086}">
      <dgm:prSet/>
      <dgm:spPr/>
    </dgm:pt>
    <dgm:pt modelId="{8D09CE0D-95DE-4E6B-95C3-6032000B413A}" type="pres">
      <dgm:prSet presAssocID="{3BD6F4DD-7B5D-4930-A2FC-F0BCEF96DCDB}" presName="Name0" presStyleCnt="0">
        <dgm:presLayoutVars>
          <dgm:dir/>
          <dgm:animLvl val="lvl"/>
          <dgm:resizeHandles val="exact"/>
        </dgm:presLayoutVars>
      </dgm:prSet>
      <dgm:spPr/>
    </dgm:pt>
    <dgm:pt modelId="{FC70BAC1-4BEE-4560-A4B0-42FE04015D38}" type="pres">
      <dgm:prSet presAssocID="{51B19E55-8B24-4871-9270-CC91E2011C38}" presName="Name8" presStyleCnt="0"/>
      <dgm:spPr/>
    </dgm:pt>
    <dgm:pt modelId="{05260969-F3F1-4851-AC3E-8AEB230AC33E}" type="pres">
      <dgm:prSet presAssocID="{51B19E55-8B24-4871-9270-CC91E2011C3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38BCF0-3814-4AD2-8DE9-D722AAFE6F60}" type="pres">
      <dgm:prSet presAssocID="{51B19E55-8B24-4871-9270-CC91E2011C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84589C-5CE5-4FF9-A390-E64975D8C9ED}" type="pres">
      <dgm:prSet presAssocID="{E39FFCA8-92FE-478A-8FF4-8366D7C4391D}" presName="Name8" presStyleCnt="0"/>
      <dgm:spPr/>
    </dgm:pt>
    <dgm:pt modelId="{AB7CC35B-EB81-46C0-9A4C-CA85418EC11F}" type="pres">
      <dgm:prSet presAssocID="{E39FFCA8-92FE-478A-8FF4-8366D7C4391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8161A9-43AE-40C2-AC2B-F6502015C670}" type="pres">
      <dgm:prSet presAssocID="{E39FFCA8-92FE-478A-8FF4-8366D7C439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B34D11-9DDC-4AD3-9DB1-50E142AECE50}" type="pres">
      <dgm:prSet presAssocID="{5F992A83-F25C-4EC5-9EAC-4BB771ABD501}" presName="Name8" presStyleCnt="0"/>
      <dgm:spPr/>
    </dgm:pt>
    <dgm:pt modelId="{A68F20CE-70BD-49F0-A222-58B100483430}" type="pres">
      <dgm:prSet presAssocID="{5F992A83-F25C-4EC5-9EAC-4BB771ABD50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B338AF1-6A62-4137-B646-7B6A801F41B2}" type="pres">
      <dgm:prSet presAssocID="{5F992A83-F25C-4EC5-9EAC-4BB771ABD5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97454B6-66CB-46C6-9BA4-D739441C4086}" srcId="{3BD6F4DD-7B5D-4930-A2FC-F0BCEF96DCDB}" destId="{5F992A83-F25C-4EC5-9EAC-4BB771ABD501}" srcOrd="2" destOrd="0" parTransId="{A6883FF3-C65C-4684-98ED-D1B35C248B01}" sibTransId="{6DABE639-9268-4171-AEA0-6B1BBB2DBB30}"/>
    <dgm:cxn modelId="{E6313294-C28F-4376-94CB-543CEA3E8963}" srcId="{3BD6F4DD-7B5D-4930-A2FC-F0BCEF96DCDB}" destId="{51B19E55-8B24-4871-9270-CC91E2011C38}" srcOrd="0" destOrd="0" parTransId="{8BDA715D-48BC-4817-B262-9AE9CBEBA398}" sibTransId="{48FDA136-D75E-4FC6-AEE4-E3D0E4394A34}"/>
    <dgm:cxn modelId="{6F72FEA7-1BA7-4B15-8358-948EF4BA3BA1}" type="presOf" srcId="{5F992A83-F25C-4EC5-9EAC-4BB771ABD501}" destId="{A68F20CE-70BD-49F0-A222-58B100483430}" srcOrd="0" destOrd="0" presId="urn:microsoft.com/office/officeart/2005/8/layout/pyramid3"/>
    <dgm:cxn modelId="{B564F292-4E0D-4077-B453-C401FEF04D80}" type="presOf" srcId="{3BD6F4DD-7B5D-4930-A2FC-F0BCEF96DCDB}" destId="{8D09CE0D-95DE-4E6B-95C3-6032000B413A}" srcOrd="0" destOrd="0" presId="urn:microsoft.com/office/officeart/2005/8/layout/pyramid3"/>
    <dgm:cxn modelId="{70AF6425-C1B1-43EB-A215-41AA470C7A50}" type="presOf" srcId="{5F992A83-F25C-4EC5-9EAC-4BB771ABD501}" destId="{5B338AF1-6A62-4137-B646-7B6A801F41B2}" srcOrd="1" destOrd="0" presId="urn:microsoft.com/office/officeart/2005/8/layout/pyramid3"/>
    <dgm:cxn modelId="{EEB09E56-E703-41BA-9FBD-5D3E9D9FF84D}" type="presOf" srcId="{E39FFCA8-92FE-478A-8FF4-8366D7C4391D}" destId="{988161A9-43AE-40C2-AC2B-F6502015C670}" srcOrd="1" destOrd="0" presId="urn:microsoft.com/office/officeart/2005/8/layout/pyramid3"/>
    <dgm:cxn modelId="{6A1C215B-8C82-4CC3-B616-D61DE8100292}" srcId="{3BD6F4DD-7B5D-4930-A2FC-F0BCEF96DCDB}" destId="{E39FFCA8-92FE-478A-8FF4-8366D7C4391D}" srcOrd="1" destOrd="0" parTransId="{E86D9BC7-9C70-4621-82AD-56BDE2FCEDBA}" sibTransId="{DFB4A674-8EAD-48C9-89AF-8AB5238CB75E}"/>
    <dgm:cxn modelId="{DEC6311C-D085-409F-BE7C-0229AD3E9664}" type="presOf" srcId="{51B19E55-8B24-4871-9270-CC91E2011C38}" destId="{1838BCF0-3814-4AD2-8DE9-D722AAFE6F60}" srcOrd="1" destOrd="0" presId="urn:microsoft.com/office/officeart/2005/8/layout/pyramid3"/>
    <dgm:cxn modelId="{B7685858-99AA-4249-BFC1-53E5A800EF86}" type="presOf" srcId="{51B19E55-8B24-4871-9270-CC91E2011C38}" destId="{05260969-F3F1-4851-AC3E-8AEB230AC33E}" srcOrd="0" destOrd="0" presId="urn:microsoft.com/office/officeart/2005/8/layout/pyramid3"/>
    <dgm:cxn modelId="{6A8DAB5C-36BE-4574-B086-8780AA52C229}" type="presOf" srcId="{E39FFCA8-92FE-478A-8FF4-8366D7C4391D}" destId="{AB7CC35B-EB81-46C0-9A4C-CA85418EC11F}" srcOrd="0" destOrd="0" presId="urn:microsoft.com/office/officeart/2005/8/layout/pyramid3"/>
    <dgm:cxn modelId="{91FDBD7C-9E25-4707-BC90-B8DC85AFE404}" type="presParOf" srcId="{8D09CE0D-95DE-4E6B-95C3-6032000B413A}" destId="{FC70BAC1-4BEE-4560-A4B0-42FE04015D38}" srcOrd="0" destOrd="0" presId="urn:microsoft.com/office/officeart/2005/8/layout/pyramid3"/>
    <dgm:cxn modelId="{42A87EAE-E281-4C1E-BBF5-570239F3E846}" type="presParOf" srcId="{FC70BAC1-4BEE-4560-A4B0-42FE04015D38}" destId="{05260969-F3F1-4851-AC3E-8AEB230AC33E}" srcOrd="0" destOrd="0" presId="urn:microsoft.com/office/officeart/2005/8/layout/pyramid3"/>
    <dgm:cxn modelId="{3A25DD61-AFE2-4F6F-8E58-6128B45C5E5A}" type="presParOf" srcId="{FC70BAC1-4BEE-4560-A4B0-42FE04015D38}" destId="{1838BCF0-3814-4AD2-8DE9-D722AAFE6F60}" srcOrd="1" destOrd="0" presId="urn:microsoft.com/office/officeart/2005/8/layout/pyramid3"/>
    <dgm:cxn modelId="{F6612D11-9D55-4268-B3E1-004BF9F4F6E7}" type="presParOf" srcId="{8D09CE0D-95DE-4E6B-95C3-6032000B413A}" destId="{6A84589C-5CE5-4FF9-A390-E64975D8C9ED}" srcOrd="1" destOrd="0" presId="urn:microsoft.com/office/officeart/2005/8/layout/pyramid3"/>
    <dgm:cxn modelId="{B4D99B9C-9D6A-46DC-9125-D9EFC158FF16}" type="presParOf" srcId="{6A84589C-5CE5-4FF9-A390-E64975D8C9ED}" destId="{AB7CC35B-EB81-46C0-9A4C-CA85418EC11F}" srcOrd="0" destOrd="0" presId="urn:microsoft.com/office/officeart/2005/8/layout/pyramid3"/>
    <dgm:cxn modelId="{690744B8-E6BA-40C7-905B-1A8033EBA084}" type="presParOf" srcId="{6A84589C-5CE5-4FF9-A390-E64975D8C9ED}" destId="{988161A9-43AE-40C2-AC2B-F6502015C670}" srcOrd="1" destOrd="0" presId="urn:microsoft.com/office/officeart/2005/8/layout/pyramid3"/>
    <dgm:cxn modelId="{C1E296F0-1C88-4E33-9FF7-683B7CFDFE44}" type="presParOf" srcId="{8D09CE0D-95DE-4E6B-95C3-6032000B413A}" destId="{8CB34D11-9DDC-4AD3-9DB1-50E142AECE50}" srcOrd="2" destOrd="0" presId="urn:microsoft.com/office/officeart/2005/8/layout/pyramid3"/>
    <dgm:cxn modelId="{E793BC08-5208-4927-844B-1F35F28235B1}" type="presParOf" srcId="{8CB34D11-9DDC-4AD3-9DB1-50E142AECE50}" destId="{A68F20CE-70BD-49F0-A222-58B100483430}" srcOrd="0" destOrd="0" presId="urn:microsoft.com/office/officeart/2005/8/layout/pyramid3"/>
    <dgm:cxn modelId="{26D845B5-22B2-4A7B-AB6E-BB74521D2EC5}" type="presParOf" srcId="{8CB34D11-9DDC-4AD3-9DB1-50E142AECE50}" destId="{5B338AF1-6A62-4137-B646-7B6A801F41B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78A4507-C2BC-403E-A890-319A4DF91053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6243AC77-DB97-4C0E-81E6-49BE5AD4A98E}">
      <dgm:prSet phldrT="[Text]"/>
      <dgm:spPr/>
      <dgm:t>
        <a:bodyPr/>
        <a:lstStyle/>
        <a:p>
          <a:r>
            <a:rPr lang="de-DE" dirty="0" smtClean="0"/>
            <a:t>Die Sünder werden alle zusammen vernichtet</a:t>
          </a:r>
          <a:endParaRPr lang="de-DE" dirty="0"/>
        </a:p>
      </dgm:t>
    </dgm:pt>
    <dgm:pt modelId="{F88B9091-66A2-440F-A835-911330FFC1FA}" type="parTrans" cxnId="{DDFD13B3-6541-4759-90A4-FB2CC7DC4920}">
      <dgm:prSet/>
      <dgm:spPr/>
    </dgm:pt>
    <dgm:pt modelId="{38FC4B11-1031-4FD5-A9B1-C092D4BF2E00}" type="sibTrans" cxnId="{DDFD13B3-6541-4759-90A4-FB2CC7DC4920}">
      <dgm:prSet/>
      <dgm:spPr/>
    </dgm:pt>
    <dgm:pt modelId="{0B1C419E-D466-44F1-86CE-EE0FB6B6738E}">
      <dgm:prSet phldrT="[Text]"/>
      <dgm:spPr/>
      <dgm:t>
        <a:bodyPr/>
        <a:lstStyle/>
        <a:p>
          <a:r>
            <a:rPr lang="de-DE" dirty="0" smtClean="0"/>
            <a:t>Die </a:t>
          </a:r>
          <a:r>
            <a:rPr lang="de-DE" dirty="0" err="1" smtClean="0"/>
            <a:t>Zunkunft</a:t>
          </a:r>
          <a:r>
            <a:rPr lang="de-DE" dirty="0" smtClean="0"/>
            <a:t> der Frevler</a:t>
          </a:r>
          <a:endParaRPr lang="de-DE" dirty="0"/>
        </a:p>
      </dgm:t>
    </dgm:pt>
    <dgm:pt modelId="{FEAE32C3-F8C6-4AE2-812D-5BAD507C9634}" type="parTrans" cxnId="{969F7E65-6ACC-4716-BF08-0DB9CB4FC7BC}">
      <dgm:prSet/>
      <dgm:spPr/>
    </dgm:pt>
    <dgm:pt modelId="{99627534-7641-48A4-8EFA-6B1421D93BFC}" type="sibTrans" cxnId="{969F7E65-6ACC-4716-BF08-0DB9CB4FC7BC}">
      <dgm:prSet/>
      <dgm:spPr/>
    </dgm:pt>
    <dgm:pt modelId="{BDAD0C2F-3681-44E4-85A7-BF6376D9DE98}">
      <dgm:prSet phldrT="[Text]"/>
      <dgm:spPr/>
      <dgm:t>
        <a:bodyPr/>
        <a:lstStyle/>
        <a:p>
          <a:r>
            <a:rPr lang="de-DE" dirty="0" smtClean="0"/>
            <a:t>ist Untergang</a:t>
          </a:r>
          <a:endParaRPr lang="de-DE" dirty="0"/>
        </a:p>
      </dgm:t>
    </dgm:pt>
    <dgm:pt modelId="{8C5085F7-2F06-4481-8553-808892900907}" type="parTrans" cxnId="{B0CD80A6-B233-4F7C-ACC0-49CEC8CA2666}">
      <dgm:prSet/>
      <dgm:spPr/>
    </dgm:pt>
    <dgm:pt modelId="{E4FE92D8-5BA0-4ED0-BFAE-54FC8E621487}" type="sibTrans" cxnId="{B0CD80A6-B233-4F7C-ACC0-49CEC8CA2666}">
      <dgm:prSet/>
      <dgm:spPr/>
    </dgm:pt>
    <dgm:pt modelId="{278F9BF6-EEEE-4AA9-944F-63A764F47618}" type="pres">
      <dgm:prSet presAssocID="{678A4507-C2BC-403E-A890-319A4DF91053}" presName="Name0" presStyleCnt="0">
        <dgm:presLayoutVars>
          <dgm:dir/>
          <dgm:animLvl val="lvl"/>
          <dgm:resizeHandles val="exact"/>
        </dgm:presLayoutVars>
      </dgm:prSet>
      <dgm:spPr/>
    </dgm:pt>
    <dgm:pt modelId="{A1EE80A7-93C0-4C0C-9D57-65814D000618}" type="pres">
      <dgm:prSet presAssocID="{6243AC77-DB97-4C0E-81E6-49BE5AD4A98E}" presName="Name8" presStyleCnt="0"/>
      <dgm:spPr/>
    </dgm:pt>
    <dgm:pt modelId="{D5565E5E-CE54-4ED9-B437-39608E582961}" type="pres">
      <dgm:prSet presAssocID="{6243AC77-DB97-4C0E-81E6-49BE5AD4A98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82E3F1-BF7E-437C-9027-BA7DDB9B039E}" type="pres">
      <dgm:prSet presAssocID="{6243AC77-DB97-4C0E-81E6-49BE5AD4A9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CB4BD3-AC32-48CF-ABB3-5CDAB4803E74}" type="pres">
      <dgm:prSet presAssocID="{0B1C419E-D466-44F1-86CE-EE0FB6B6738E}" presName="Name8" presStyleCnt="0"/>
      <dgm:spPr/>
    </dgm:pt>
    <dgm:pt modelId="{81E40ED3-F7C7-4A61-BED2-5B22F18A336A}" type="pres">
      <dgm:prSet presAssocID="{0B1C419E-D466-44F1-86CE-EE0FB6B6738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44BDCB-D6BF-4E54-A5D8-0DAB0431E98E}" type="pres">
      <dgm:prSet presAssocID="{0B1C419E-D466-44F1-86CE-EE0FB6B673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F7F5FD-3AF3-4694-8608-E7BB48BB77A2}" type="pres">
      <dgm:prSet presAssocID="{BDAD0C2F-3681-44E4-85A7-BF6376D9DE98}" presName="Name8" presStyleCnt="0"/>
      <dgm:spPr/>
    </dgm:pt>
    <dgm:pt modelId="{71115044-950D-4438-9A07-0ECC7C0DC969}" type="pres">
      <dgm:prSet presAssocID="{BDAD0C2F-3681-44E4-85A7-BF6376D9DE9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EC57A7-E1E6-48C0-ACB1-AB3B10A81F30}" type="pres">
      <dgm:prSet presAssocID="{BDAD0C2F-3681-44E4-85A7-BF6376D9DE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69F7E65-6ACC-4716-BF08-0DB9CB4FC7BC}" srcId="{678A4507-C2BC-403E-A890-319A4DF91053}" destId="{0B1C419E-D466-44F1-86CE-EE0FB6B6738E}" srcOrd="1" destOrd="0" parTransId="{FEAE32C3-F8C6-4AE2-812D-5BAD507C9634}" sibTransId="{99627534-7641-48A4-8EFA-6B1421D93BFC}"/>
    <dgm:cxn modelId="{4F50EAF9-AE0C-4844-B0B5-AB4B0B5A52F4}" type="presOf" srcId="{678A4507-C2BC-403E-A890-319A4DF91053}" destId="{278F9BF6-EEEE-4AA9-944F-63A764F47618}" srcOrd="0" destOrd="0" presId="urn:microsoft.com/office/officeart/2005/8/layout/pyramid3"/>
    <dgm:cxn modelId="{B43E310C-CDB8-4A58-8994-C50F2216EC9F}" type="presOf" srcId="{BDAD0C2F-3681-44E4-85A7-BF6376D9DE98}" destId="{9BEC57A7-E1E6-48C0-ACB1-AB3B10A81F30}" srcOrd="1" destOrd="0" presId="urn:microsoft.com/office/officeart/2005/8/layout/pyramid3"/>
    <dgm:cxn modelId="{7680F574-9566-43FA-91DD-1BC08D6ED058}" type="presOf" srcId="{6243AC77-DB97-4C0E-81E6-49BE5AD4A98E}" destId="{D5565E5E-CE54-4ED9-B437-39608E582961}" srcOrd="0" destOrd="0" presId="urn:microsoft.com/office/officeart/2005/8/layout/pyramid3"/>
    <dgm:cxn modelId="{64D88495-5EE6-4036-987C-31BE15736D4B}" type="presOf" srcId="{0B1C419E-D466-44F1-86CE-EE0FB6B6738E}" destId="{4244BDCB-D6BF-4E54-A5D8-0DAB0431E98E}" srcOrd="1" destOrd="0" presId="urn:microsoft.com/office/officeart/2005/8/layout/pyramid3"/>
    <dgm:cxn modelId="{A9A741F0-4ED8-4659-BC3B-0FD382904CA3}" type="presOf" srcId="{6243AC77-DB97-4C0E-81E6-49BE5AD4A98E}" destId="{1C82E3F1-BF7E-437C-9027-BA7DDB9B039E}" srcOrd="1" destOrd="0" presId="urn:microsoft.com/office/officeart/2005/8/layout/pyramid3"/>
    <dgm:cxn modelId="{8DDE0CF6-03D1-442A-9E13-4FC100D5609E}" type="presOf" srcId="{0B1C419E-D466-44F1-86CE-EE0FB6B6738E}" destId="{81E40ED3-F7C7-4A61-BED2-5B22F18A336A}" srcOrd="0" destOrd="0" presId="urn:microsoft.com/office/officeart/2005/8/layout/pyramid3"/>
    <dgm:cxn modelId="{DDFD13B3-6541-4759-90A4-FB2CC7DC4920}" srcId="{678A4507-C2BC-403E-A890-319A4DF91053}" destId="{6243AC77-DB97-4C0E-81E6-49BE5AD4A98E}" srcOrd="0" destOrd="0" parTransId="{F88B9091-66A2-440F-A835-911330FFC1FA}" sibTransId="{38FC4B11-1031-4FD5-A9B1-C092D4BF2E00}"/>
    <dgm:cxn modelId="{B0CD80A6-B233-4F7C-ACC0-49CEC8CA2666}" srcId="{678A4507-C2BC-403E-A890-319A4DF91053}" destId="{BDAD0C2F-3681-44E4-85A7-BF6376D9DE98}" srcOrd="2" destOrd="0" parTransId="{8C5085F7-2F06-4481-8553-808892900907}" sibTransId="{E4FE92D8-5BA0-4ED0-BFAE-54FC8E621487}"/>
    <dgm:cxn modelId="{E08834CF-A64F-40DC-8A4E-47CB3027759A}" type="presOf" srcId="{BDAD0C2F-3681-44E4-85A7-BF6376D9DE98}" destId="{71115044-950D-4438-9A07-0ECC7C0DC969}" srcOrd="0" destOrd="0" presId="urn:microsoft.com/office/officeart/2005/8/layout/pyramid3"/>
    <dgm:cxn modelId="{633EEF55-6CF9-4910-96D6-693FC3FF7DBF}" type="presParOf" srcId="{278F9BF6-EEEE-4AA9-944F-63A764F47618}" destId="{A1EE80A7-93C0-4C0C-9D57-65814D000618}" srcOrd="0" destOrd="0" presId="urn:microsoft.com/office/officeart/2005/8/layout/pyramid3"/>
    <dgm:cxn modelId="{226D3B25-EC76-4F52-910E-242547B1317C}" type="presParOf" srcId="{A1EE80A7-93C0-4C0C-9D57-65814D000618}" destId="{D5565E5E-CE54-4ED9-B437-39608E582961}" srcOrd="0" destOrd="0" presId="urn:microsoft.com/office/officeart/2005/8/layout/pyramid3"/>
    <dgm:cxn modelId="{F6A38662-AB23-49EE-90FD-47EDF892E974}" type="presParOf" srcId="{A1EE80A7-93C0-4C0C-9D57-65814D000618}" destId="{1C82E3F1-BF7E-437C-9027-BA7DDB9B039E}" srcOrd="1" destOrd="0" presId="urn:microsoft.com/office/officeart/2005/8/layout/pyramid3"/>
    <dgm:cxn modelId="{48EF2D57-8669-477F-B9D3-C0916D8B8C5C}" type="presParOf" srcId="{278F9BF6-EEEE-4AA9-944F-63A764F47618}" destId="{C8CB4BD3-AC32-48CF-ABB3-5CDAB4803E74}" srcOrd="1" destOrd="0" presId="urn:microsoft.com/office/officeart/2005/8/layout/pyramid3"/>
    <dgm:cxn modelId="{2E319B10-E491-4CD9-B503-E950C3A51E5A}" type="presParOf" srcId="{C8CB4BD3-AC32-48CF-ABB3-5CDAB4803E74}" destId="{81E40ED3-F7C7-4A61-BED2-5B22F18A336A}" srcOrd="0" destOrd="0" presId="urn:microsoft.com/office/officeart/2005/8/layout/pyramid3"/>
    <dgm:cxn modelId="{E10EDF97-6C65-4B2B-82D6-7AF602244244}" type="presParOf" srcId="{C8CB4BD3-AC32-48CF-ABB3-5CDAB4803E74}" destId="{4244BDCB-D6BF-4E54-A5D8-0DAB0431E98E}" srcOrd="1" destOrd="0" presId="urn:microsoft.com/office/officeart/2005/8/layout/pyramid3"/>
    <dgm:cxn modelId="{BF2FEFD9-6168-4B9B-BC13-85ADB1781767}" type="presParOf" srcId="{278F9BF6-EEEE-4AA9-944F-63A764F47618}" destId="{69F7F5FD-3AF3-4694-8608-E7BB48BB77A2}" srcOrd="2" destOrd="0" presId="urn:microsoft.com/office/officeart/2005/8/layout/pyramid3"/>
    <dgm:cxn modelId="{52007284-41EA-45CB-B2BB-6785B850E2E2}" type="presParOf" srcId="{69F7F5FD-3AF3-4694-8608-E7BB48BB77A2}" destId="{71115044-950D-4438-9A07-0ECC7C0DC969}" srcOrd="0" destOrd="0" presId="urn:microsoft.com/office/officeart/2005/8/layout/pyramid3"/>
    <dgm:cxn modelId="{250C80B1-D5E5-4826-A020-18C207E7E5C2}" type="presParOf" srcId="{69F7F5FD-3AF3-4694-8608-E7BB48BB77A2}" destId="{9BEC57A7-E1E6-48C0-ACB1-AB3B10A81F3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17645D0-8D09-4C82-B338-EEF531EC9767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FD9D4CDA-BB68-407C-9097-A731870C7DFA}">
      <dgm:prSet phldrT="[Text]"/>
      <dgm:spPr/>
      <dgm:t>
        <a:bodyPr/>
        <a:lstStyle/>
        <a:p>
          <a:r>
            <a:rPr lang="de-DE" dirty="0" smtClean="0"/>
            <a:t>Er schenkt ihnen Heil,</a:t>
          </a:r>
          <a:endParaRPr lang="de-DE" dirty="0"/>
        </a:p>
      </dgm:t>
    </dgm:pt>
    <dgm:pt modelId="{37FC0299-A5D4-4BF0-871B-92B84B668B2D}" type="parTrans" cxnId="{4F685F89-3D7B-4B98-A6BE-6B886ACAC492}">
      <dgm:prSet/>
      <dgm:spPr/>
    </dgm:pt>
    <dgm:pt modelId="{CFBC559C-6DCE-4580-9C26-A967EBD2ACA8}" type="sibTrans" cxnId="{4F685F89-3D7B-4B98-A6BE-6B886ACAC492}">
      <dgm:prSet/>
      <dgm:spPr/>
    </dgm:pt>
    <dgm:pt modelId="{8F036AF0-2343-41BF-B49A-1209F4F5970A}">
      <dgm:prSet phldrT="[Text]"/>
      <dgm:spPr/>
      <dgm:t>
        <a:bodyPr/>
        <a:lstStyle/>
        <a:p>
          <a:r>
            <a:rPr lang="de-DE" dirty="0" smtClean="0"/>
            <a:t>denn sie suchen</a:t>
          </a:r>
          <a:endParaRPr lang="de-DE" dirty="0"/>
        </a:p>
      </dgm:t>
    </dgm:pt>
    <dgm:pt modelId="{FD44041F-E93C-43E6-84F2-8FEC93D323D4}" type="parTrans" cxnId="{285CE88D-59D5-4E8B-A333-208F9534C023}">
      <dgm:prSet/>
      <dgm:spPr/>
    </dgm:pt>
    <dgm:pt modelId="{F8EA08F6-C457-497A-B201-9CB5A03DA2D0}" type="sibTrans" cxnId="{285CE88D-59D5-4E8B-A333-208F9534C023}">
      <dgm:prSet/>
      <dgm:spPr/>
    </dgm:pt>
    <dgm:pt modelId="{86189B2D-E791-4E88-8064-C2321F942B89}">
      <dgm:prSet phldrT="[Text]"/>
      <dgm:spPr/>
      <dgm:t>
        <a:bodyPr/>
        <a:lstStyle/>
        <a:p>
          <a:r>
            <a:rPr lang="de-DE" dirty="0" smtClean="0"/>
            <a:t>Zuflucht bei ihm</a:t>
          </a:r>
          <a:endParaRPr lang="de-DE" dirty="0"/>
        </a:p>
      </dgm:t>
    </dgm:pt>
    <dgm:pt modelId="{1A505DE0-086B-40A2-85F7-9D74B681DCAD}" type="parTrans" cxnId="{E6538E85-0FD4-4792-BAD9-A04BBA0479DD}">
      <dgm:prSet/>
      <dgm:spPr/>
    </dgm:pt>
    <dgm:pt modelId="{B667AAA9-4B98-4C59-B5BD-C6320E431CD1}" type="sibTrans" cxnId="{E6538E85-0FD4-4792-BAD9-A04BBA0479DD}">
      <dgm:prSet/>
      <dgm:spPr/>
    </dgm:pt>
    <dgm:pt modelId="{B6C7B4EE-186D-4907-8A9A-3E033925F6DA}" type="pres">
      <dgm:prSet presAssocID="{817645D0-8D09-4C82-B338-EEF531EC9767}" presName="Name0" presStyleCnt="0">
        <dgm:presLayoutVars>
          <dgm:dir/>
          <dgm:animLvl val="lvl"/>
          <dgm:resizeHandles val="exact"/>
        </dgm:presLayoutVars>
      </dgm:prSet>
      <dgm:spPr/>
    </dgm:pt>
    <dgm:pt modelId="{6CC3C3E4-F3B5-4E90-BE50-6014B8CE8F8F}" type="pres">
      <dgm:prSet presAssocID="{FD9D4CDA-BB68-407C-9097-A731870C7DFA}" presName="Name8" presStyleCnt="0"/>
      <dgm:spPr/>
    </dgm:pt>
    <dgm:pt modelId="{1D370464-44ED-4F00-96F7-3AEF9D74D3DE}" type="pres">
      <dgm:prSet presAssocID="{FD9D4CDA-BB68-407C-9097-A731870C7DF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EDC498-CB9C-46D0-8950-0139FFDE5888}" type="pres">
      <dgm:prSet presAssocID="{FD9D4CDA-BB68-407C-9097-A731870C7D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D4F8F52-6576-4B7F-98E5-DB3F022B5A75}" type="pres">
      <dgm:prSet presAssocID="{8F036AF0-2343-41BF-B49A-1209F4F5970A}" presName="Name8" presStyleCnt="0"/>
      <dgm:spPr/>
    </dgm:pt>
    <dgm:pt modelId="{7AD1E350-1913-442D-8338-56CC50005A12}" type="pres">
      <dgm:prSet presAssocID="{8F036AF0-2343-41BF-B49A-1209F4F5970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0C9AC1-7B11-466B-99AD-F5D4681BF0FD}" type="pres">
      <dgm:prSet presAssocID="{8F036AF0-2343-41BF-B49A-1209F4F597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25DC80-1327-4029-A327-18D5C96F36F6}" type="pres">
      <dgm:prSet presAssocID="{86189B2D-E791-4E88-8064-C2321F942B89}" presName="Name8" presStyleCnt="0"/>
      <dgm:spPr/>
    </dgm:pt>
    <dgm:pt modelId="{110BD502-2AEB-4D12-AA85-3FCA5A3D365B}" type="pres">
      <dgm:prSet presAssocID="{86189B2D-E791-4E88-8064-C2321F942B8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F5C468-2EB0-494C-B84B-568E567C28A7}" type="pres">
      <dgm:prSet presAssocID="{86189B2D-E791-4E88-8064-C2321F942B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A013BE5-7FAC-489B-A3B5-E77F3E7D0563}" type="presOf" srcId="{86189B2D-E791-4E88-8064-C2321F942B89}" destId="{EAF5C468-2EB0-494C-B84B-568E567C28A7}" srcOrd="1" destOrd="0" presId="urn:microsoft.com/office/officeart/2005/8/layout/pyramid3"/>
    <dgm:cxn modelId="{61AE3F77-4113-4E8F-990F-2DA23EC999F4}" type="presOf" srcId="{8F036AF0-2343-41BF-B49A-1209F4F5970A}" destId="{5D0C9AC1-7B11-466B-99AD-F5D4681BF0FD}" srcOrd="1" destOrd="0" presId="urn:microsoft.com/office/officeart/2005/8/layout/pyramid3"/>
    <dgm:cxn modelId="{D711A11E-601F-40A6-ABF9-ABB9FAC1A6C9}" type="presOf" srcId="{8F036AF0-2343-41BF-B49A-1209F4F5970A}" destId="{7AD1E350-1913-442D-8338-56CC50005A12}" srcOrd="0" destOrd="0" presId="urn:microsoft.com/office/officeart/2005/8/layout/pyramid3"/>
    <dgm:cxn modelId="{285CE88D-59D5-4E8B-A333-208F9534C023}" srcId="{817645D0-8D09-4C82-B338-EEF531EC9767}" destId="{8F036AF0-2343-41BF-B49A-1209F4F5970A}" srcOrd="1" destOrd="0" parTransId="{FD44041F-E93C-43E6-84F2-8FEC93D323D4}" sibTransId="{F8EA08F6-C457-497A-B201-9CB5A03DA2D0}"/>
    <dgm:cxn modelId="{D8E60087-540A-4B25-A052-98AF2BE1161F}" type="presOf" srcId="{FD9D4CDA-BB68-407C-9097-A731870C7DFA}" destId="{1D370464-44ED-4F00-96F7-3AEF9D74D3DE}" srcOrd="0" destOrd="0" presId="urn:microsoft.com/office/officeart/2005/8/layout/pyramid3"/>
    <dgm:cxn modelId="{B9EC108A-F5BD-42B9-925A-EAB6E7DFD1FB}" type="presOf" srcId="{86189B2D-E791-4E88-8064-C2321F942B89}" destId="{110BD502-2AEB-4D12-AA85-3FCA5A3D365B}" srcOrd="0" destOrd="0" presId="urn:microsoft.com/office/officeart/2005/8/layout/pyramid3"/>
    <dgm:cxn modelId="{B359757D-2A07-4F95-B75D-D26EF4BB0FF6}" type="presOf" srcId="{FD9D4CDA-BB68-407C-9097-A731870C7DFA}" destId="{DEEDC498-CB9C-46D0-8950-0139FFDE5888}" srcOrd="1" destOrd="0" presId="urn:microsoft.com/office/officeart/2005/8/layout/pyramid3"/>
    <dgm:cxn modelId="{E6538E85-0FD4-4792-BAD9-A04BBA0479DD}" srcId="{817645D0-8D09-4C82-B338-EEF531EC9767}" destId="{86189B2D-E791-4E88-8064-C2321F942B89}" srcOrd="2" destOrd="0" parTransId="{1A505DE0-086B-40A2-85F7-9D74B681DCAD}" sibTransId="{B667AAA9-4B98-4C59-B5BD-C6320E431CD1}"/>
    <dgm:cxn modelId="{4F685F89-3D7B-4B98-A6BE-6B886ACAC492}" srcId="{817645D0-8D09-4C82-B338-EEF531EC9767}" destId="{FD9D4CDA-BB68-407C-9097-A731870C7DFA}" srcOrd="0" destOrd="0" parTransId="{37FC0299-A5D4-4BF0-871B-92B84B668B2D}" sibTransId="{CFBC559C-6DCE-4580-9C26-A967EBD2ACA8}"/>
    <dgm:cxn modelId="{8EE862DE-7E4B-427A-A94A-C58DD1E288F0}" type="presOf" srcId="{817645D0-8D09-4C82-B338-EEF531EC9767}" destId="{B6C7B4EE-186D-4907-8A9A-3E033925F6DA}" srcOrd="0" destOrd="0" presId="urn:microsoft.com/office/officeart/2005/8/layout/pyramid3"/>
    <dgm:cxn modelId="{15FB75A3-252C-486A-A035-09B1ACD2F5F6}" type="presParOf" srcId="{B6C7B4EE-186D-4907-8A9A-3E033925F6DA}" destId="{6CC3C3E4-F3B5-4E90-BE50-6014B8CE8F8F}" srcOrd="0" destOrd="0" presId="urn:microsoft.com/office/officeart/2005/8/layout/pyramid3"/>
    <dgm:cxn modelId="{F37F07D4-194A-4288-A797-D35154E20BAD}" type="presParOf" srcId="{6CC3C3E4-F3B5-4E90-BE50-6014B8CE8F8F}" destId="{1D370464-44ED-4F00-96F7-3AEF9D74D3DE}" srcOrd="0" destOrd="0" presId="urn:microsoft.com/office/officeart/2005/8/layout/pyramid3"/>
    <dgm:cxn modelId="{6CBFFA4E-704A-4D36-BBE0-CA210DD33E30}" type="presParOf" srcId="{6CC3C3E4-F3B5-4E90-BE50-6014B8CE8F8F}" destId="{DEEDC498-CB9C-46D0-8950-0139FFDE5888}" srcOrd="1" destOrd="0" presId="urn:microsoft.com/office/officeart/2005/8/layout/pyramid3"/>
    <dgm:cxn modelId="{66641714-FA31-46D7-BF40-1C447C7E0AB2}" type="presParOf" srcId="{B6C7B4EE-186D-4907-8A9A-3E033925F6DA}" destId="{6D4F8F52-6576-4B7F-98E5-DB3F022B5A75}" srcOrd="1" destOrd="0" presId="urn:microsoft.com/office/officeart/2005/8/layout/pyramid3"/>
    <dgm:cxn modelId="{24619824-15A0-4A5D-98C2-2E1810F749CA}" type="presParOf" srcId="{6D4F8F52-6576-4B7F-98E5-DB3F022B5A75}" destId="{7AD1E350-1913-442D-8338-56CC50005A12}" srcOrd="0" destOrd="0" presId="urn:microsoft.com/office/officeart/2005/8/layout/pyramid3"/>
    <dgm:cxn modelId="{692DF1C8-B645-4609-ADAA-28DEA889722B}" type="presParOf" srcId="{6D4F8F52-6576-4B7F-98E5-DB3F022B5A75}" destId="{5D0C9AC1-7B11-466B-99AD-F5D4681BF0FD}" srcOrd="1" destOrd="0" presId="urn:microsoft.com/office/officeart/2005/8/layout/pyramid3"/>
    <dgm:cxn modelId="{A0F7F129-D6B1-49F2-BFF8-5CB2D48394F6}" type="presParOf" srcId="{B6C7B4EE-186D-4907-8A9A-3E033925F6DA}" destId="{7725DC80-1327-4029-A327-18D5C96F36F6}" srcOrd="2" destOrd="0" presId="urn:microsoft.com/office/officeart/2005/8/layout/pyramid3"/>
    <dgm:cxn modelId="{D5AAAAAA-228F-44DF-A9CF-7E088A19504A}" type="presParOf" srcId="{7725DC80-1327-4029-A327-18D5C96F36F6}" destId="{110BD502-2AEB-4D12-AA85-3FCA5A3D365B}" srcOrd="0" destOrd="0" presId="urn:microsoft.com/office/officeart/2005/8/layout/pyramid3"/>
    <dgm:cxn modelId="{7D9D694F-CB3A-475A-BF7E-7FDB15E2FD1D}" type="presParOf" srcId="{7725DC80-1327-4029-A327-18D5C96F36F6}" destId="{EAF5C468-2EB0-494C-B84B-568E567C28A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B9E76-D611-4336-9E3C-C8E639348D97}" type="doc">
      <dgm:prSet loTypeId="urn:microsoft.com/office/officeart/2005/8/layout/pyramid3" loCatId="pyramid" qsTypeId="urn:microsoft.com/office/officeart/2005/8/quickstyle/simple1" qsCatId="simple" csTypeId="urn:microsoft.com/office/officeart/2005/8/colors/accent3_5" csCatId="accent3" phldr="1"/>
      <dgm:spPr/>
    </dgm:pt>
    <dgm:pt modelId="{D7AD5023-0CD5-452D-9062-FD41CF48AD1A}">
      <dgm:prSet phldrT="[Text]"/>
      <dgm:spPr/>
      <dgm:t>
        <a:bodyPr/>
        <a:lstStyle/>
        <a:p>
          <a:r>
            <a:rPr lang="de-DE" dirty="0" smtClean="0"/>
            <a:t>Denn sie verwelken</a:t>
          </a:r>
          <a:endParaRPr lang="de-DE" dirty="0"/>
        </a:p>
      </dgm:t>
    </dgm:pt>
    <dgm:pt modelId="{2E5CED30-AAE2-43F0-90A9-C493E762EB05}" type="parTrans" cxnId="{370FF62F-5782-4579-ADAE-1E351BA7C092}">
      <dgm:prSet/>
      <dgm:spPr/>
      <dgm:t>
        <a:bodyPr/>
        <a:lstStyle/>
        <a:p>
          <a:endParaRPr lang="de-DE"/>
        </a:p>
      </dgm:t>
    </dgm:pt>
    <dgm:pt modelId="{48549A63-EEC7-4F01-9C61-0CD69BFCA99A}" type="sibTrans" cxnId="{370FF62F-5782-4579-ADAE-1E351BA7C092}">
      <dgm:prSet/>
      <dgm:spPr/>
      <dgm:t>
        <a:bodyPr/>
        <a:lstStyle/>
        <a:p>
          <a:endParaRPr lang="de-DE"/>
        </a:p>
      </dgm:t>
    </dgm:pt>
    <dgm:pt modelId="{E287F596-C130-4F0A-A3F3-D637A26A6BD4}">
      <dgm:prSet phldrT="[Text]"/>
      <dgm:spPr/>
      <dgm:t>
        <a:bodyPr/>
        <a:lstStyle/>
        <a:p>
          <a:r>
            <a:rPr lang="de-DE" dirty="0" smtClean="0"/>
            <a:t>schnell wie das Gras,</a:t>
          </a:r>
          <a:endParaRPr lang="de-DE" dirty="0"/>
        </a:p>
      </dgm:t>
    </dgm:pt>
    <dgm:pt modelId="{5976B22A-D5B9-4A32-B554-F8656DB8ED49}" type="parTrans" cxnId="{3A619DB1-0110-4C54-9261-0AE2AE76F613}">
      <dgm:prSet/>
      <dgm:spPr/>
      <dgm:t>
        <a:bodyPr/>
        <a:lstStyle/>
        <a:p>
          <a:endParaRPr lang="de-DE"/>
        </a:p>
      </dgm:t>
    </dgm:pt>
    <dgm:pt modelId="{C94631A4-567B-4CBC-82B1-ADCB09239E50}" type="sibTrans" cxnId="{3A619DB1-0110-4C54-9261-0AE2AE76F613}">
      <dgm:prSet/>
      <dgm:spPr/>
      <dgm:t>
        <a:bodyPr/>
        <a:lstStyle/>
        <a:p>
          <a:endParaRPr lang="de-DE"/>
        </a:p>
      </dgm:t>
    </dgm:pt>
    <dgm:pt modelId="{052AE47C-6DC0-4B67-BBDF-968BA7D49AD2}">
      <dgm:prSet phldrT="[Text]"/>
      <dgm:spPr/>
      <dgm:t>
        <a:bodyPr/>
        <a:lstStyle/>
        <a:p>
          <a:r>
            <a:rPr lang="de-DE" dirty="0" smtClean="0"/>
            <a:t>wie grünes Kraut verdorren sie</a:t>
          </a:r>
          <a:endParaRPr lang="de-DE" dirty="0"/>
        </a:p>
      </dgm:t>
    </dgm:pt>
    <dgm:pt modelId="{71459E0C-069A-460C-8AF1-3198937F6DE8}" type="parTrans" cxnId="{4629F4E6-76EC-4227-9E0B-40B5D5A37D62}">
      <dgm:prSet/>
      <dgm:spPr/>
      <dgm:t>
        <a:bodyPr/>
        <a:lstStyle/>
        <a:p>
          <a:endParaRPr lang="de-DE"/>
        </a:p>
      </dgm:t>
    </dgm:pt>
    <dgm:pt modelId="{DE2DB67A-F97F-44AC-B8FA-7F63A030004C}" type="sibTrans" cxnId="{4629F4E6-76EC-4227-9E0B-40B5D5A37D62}">
      <dgm:prSet/>
      <dgm:spPr/>
      <dgm:t>
        <a:bodyPr/>
        <a:lstStyle/>
        <a:p>
          <a:endParaRPr lang="de-DE"/>
        </a:p>
      </dgm:t>
    </dgm:pt>
    <dgm:pt modelId="{6F75DFF9-EEF3-4218-9BF6-C1CED7D85FF9}" type="pres">
      <dgm:prSet presAssocID="{1EDB9E76-D611-4336-9E3C-C8E639348D97}" presName="Name0" presStyleCnt="0">
        <dgm:presLayoutVars>
          <dgm:dir/>
          <dgm:animLvl val="lvl"/>
          <dgm:resizeHandles val="exact"/>
        </dgm:presLayoutVars>
      </dgm:prSet>
      <dgm:spPr/>
    </dgm:pt>
    <dgm:pt modelId="{1E727C4A-D1EA-4B40-994A-A54E4EF6B13C}" type="pres">
      <dgm:prSet presAssocID="{D7AD5023-0CD5-452D-9062-FD41CF48AD1A}" presName="Name8" presStyleCnt="0"/>
      <dgm:spPr/>
    </dgm:pt>
    <dgm:pt modelId="{4899F0F7-9F46-43BB-B177-5F562114255D}" type="pres">
      <dgm:prSet presAssocID="{D7AD5023-0CD5-452D-9062-FD41CF48AD1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9BAFD1-33D0-4EC2-86DE-440E8F5D032B}" type="pres">
      <dgm:prSet presAssocID="{D7AD5023-0CD5-452D-9062-FD41CF48AD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60F870-1CBE-444C-B309-E6856F261A68}" type="pres">
      <dgm:prSet presAssocID="{E287F596-C130-4F0A-A3F3-D637A26A6BD4}" presName="Name8" presStyleCnt="0"/>
      <dgm:spPr/>
    </dgm:pt>
    <dgm:pt modelId="{CDC7835F-12A8-40ED-AE17-27A20ACA590F}" type="pres">
      <dgm:prSet presAssocID="{E287F596-C130-4F0A-A3F3-D637A26A6BD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D2A9E2C-CAA1-43E4-B9A7-224B707D6586}" type="pres">
      <dgm:prSet presAssocID="{E287F596-C130-4F0A-A3F3-D637A26A6B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285F94-958B-4414-B3D5-669DEF7C9AB8}" type="pres">
      <dgm:prSet presAssocID="{052AE47C-6DC0-4B67-BBDF-968BA7D49AD2}" presName="Name8" presStyleCnt="0"/>
      <dgm:spPr/>
    </dgm:pt>
    <dgm:pt modelId="{C4E94DDD-3A41-40BC-8FE2-44F669069360}" type="pres">
      <dgm:prSet presAssocID="{052AE47C-6DC0-4B67-BBDF-968BA7D49AD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C257D6-ACD2-47E1-8116-FB910CE956DD}" type="pres">
      <dgm:prSet presAssocID="{052AE47C-6DC0-4B67-BBDF-968BA7D49AD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EF69022-5E09-4BA6-87AB-786CA5851604}" type="presOf" srcId="{E287F596-C130-4F0A-A3F3-D637A26A6BD4}" destId="{8D2A9E2C-CAA1-43E4-B9A7-224B707D6586}" srcOrd="1" destOrd="0" presId="urn:microsoft.com/office/officeart/2005/8/layout/pyramid3"/>
    <dgm:cxn modelId="{4629F4E6-76EC-4227-9E0B-40B5D5A37D62}" srcId="{1EDB9E76-D611-4336-9E3C-C8E639348D97}" destId="{052AE47C-6DC0-4B67-BBDF-968BA7D49AD2}" srcOrd="2" destOrd="0" parTransId="{71459E0C-069A-460C-8AF1-3198937F6DE8}" sibTransId="{DE2DB67A-F97F-44AC-B8FA-7F63A030004C}"/>
    <dgm:cxn modelId="{421D43C3-475F-47BF-B637-2C328D6FBE26}" type="presOf" srcId="{052AE47C-6DC0-4B67-BBDF-968BA7D49AD2}" destId="{BDC257D6-ACD2-47E1-8116-FB910CE956DD}" srcOrd="1" destOrd="0" presId="urn:microsoft.com/office/officeart/2005/8/layout/pyramid3"/>
    <dgm:cxn modelId="{B87167D8-E00D-4182-A774-E441D2B3EF0A}" type="presOf" srcId="{E287F596-C130-4F0A-A3F3-D637A26A6BD4}" destId="{CDC7835F-12A8-40ED-AE17-27A20ACA590F}" srcOrd="0" destOrd="0" presId="urn:microsoft.com/office/officeart/2005/8/layout/pyramid3"/>
    <dgm:cxn modelId="{3A619DB1-0110-4C54-9261-0AE2AE76F613}" srcId="{1EDB9E76-D611-4336-9E3C-C8E639348D97}" destId="{E287F596-C130-4F0A-A3F3-D637A26A6BD4}" srcOrd="1" destOrd="0" parTransId="{5976B22A-D5B9-4A32-B554-F8656DB8ED49}" sibTransId="{C94631A4-567B-4CBC-82B1-ADCB09239E50}"/>
    <dgm:cxn modelId="{68B7E961-B6EE-48EF-AD5B-A34063198F0A}" type="presOf" srcId="{D7AD5023-0CD5-452D-9062-FD41CF48AD1A}" destId="{4899F0F7-9F46-43BB-B177-5F562114255D}" srcOrd="0" destOrd="0" presId="urn:microsoft.com/office/officeart/2005/8/layout/pyramid3"/>
    <dgm:cxn modelId="{1DDA8B87-506A-437F-BABD-2F8515CF79D4}" type="presOf" srcId="{1EDB9E76-D611-4336-9E3C-C8E639348D97}" destId="{6F75DFF9-EEF3-4218-9BF6-C1CED7D85FF9}" srcOrd="0" destOrd="0" presId="urn:microsoft.com/office/officeart/2005/8/layout/pyramid3"/>
    <dgm:cxn modelId="{370FF62F-5782-4579-ADAE-1E351BA7C092}" srcId="{1EDB9E76-D611-4336-9E3C-C8E639348D97}" destId="{D7AD5023-0CD5-452D-9062-FD41CF48AD1A}" srcOrd="0" destOrd="0" parTransId="{2E5CED30-AAE2-43F0-90A9-C493E762EB05}" sibTransId="{48549A63-EEC7-4F01-9C61-0CD69BFCA99A}"/>
    <dgm:cxn modelId="{AEB6AED8-0D10-4B1F-A5C0-768B001A38BB}" type="presOf" srcId="{D7AD5023-0CD5-452D-9062-FD41CF48AD1A}" destId="{DC9BAFD1-33D0-4EC2-86DE-440E8F5D032B}" srcOrd="1" destOrd="0" presId="urn:microsoft.com/office/officeart/2005/8/layout/pyramid3"/>
    <dgm:cxn modelId="{838DFB30-C872-44BB-85C5-3899713E9254}" type="presOf" srcId="{052AE47C-6DC0-4B67-BBDF-968BA7D49AD2}" destId="{C4E94DDD-3A41-40BC-8FE2-44F669069360}" srcOrd="0" destOrd="0" presId="urn:microsoft.com/office/officeart/2005/8/layout/pyramid3"/>
    <dgm:cxn modelId="{987D397D-82D3-4529-B754-BF8F4DAD754D}" type="presParOf" srcId="{6F75DFF9-EEF3-4218-9BF6-C1CED7D85FF9}" destId="{1E727C4A-D1EA-4B40-994A-A54E4EF6B13C}" srcOrd="0" destOrd="0" presId="urn:microsoft.com/office/officeart/2005/8/layout/pyramid3"/>
    <dgm:cxn modelId="{03DD62ED-AF0A-452D-9FD8-0FAFE080448C}" type="presParOf" srcId="{1E727C4A-D1EA-4B40-994A-A54E4EF6B13C}" destId="{4899F0F7-9F46-43BB-B177-5F562114255D}" srcOrd="0" destOrd="0" presId="urn:microsoft.com/office/officeart/2005/8/layout/pyramid3"/>
    <dgm:cxn modelId="{B2F97A4C-45E4-4BF2-832B-AAFDF7E9F28A}" type="presParOf" srcId="{1E727C4A-D1EA-4B40-994A-A54E4EF6B13C}" destId="{DC9BAFD1-33D0-4EC2-86DE-440E8F5D032B}" srcOrd="1" destOrd="0" presId="urn:microsoft.com/office/officeart/2005/8/layout/pyramid3"/>
    <dgm:cxn modelId="{1A95D930-05ED-43E6-A69D-8EA2B72E16AB}" type="presParOf" srcId="{6F75DFF9-EEF3-4218-9BF6-C1CED7D85FF9}" destId="{DC60F870-1CBE-444C-B309-E6856F261A68}" srcOrd="1" destOrd="0" presId="urn:microsoft.com/office/officeart/2005/8/layout/pyramid3"/>
    <dgm:cxn modelId="{60C8DE1F-F6F5-4058-AA59-18F8E7242B8B}" type="presParOf" srcId="{DC60F870-1CBE-444C-B309-E6856F261A68}" destId="{CDC7835F-12A8-40ED-AE17-27A20ACA590F}" srcOrd="0" destOrd="0" presId="urn:microsoft.com/office/officeart/2005/8/layout/pyramid3"/>
    <dgm:cxn modelId="{32FF8DE3-CFE1-4AE3-8267-4B496C7E38D6}" type="presParOf" srcId="{DC60F870-1CBE-444C-B309-E6856F261A68}" destId="{8D2A9E2C-CAA1-43E4-B9A7-224B707D6586}" srcOrd="1" destOrd="0" presId="urn:microsoft.com/office/officeart/2005/8/layout/pyramid3"/>
    <dgm:cxn modelId="{421B726D-B10D-437A-B24B-7E0094F13795}" type="presParOf" srcId="{6F75DFF9-EEF3-4218-9BF6-C1CED7D85FF9}" destId="{A9285F94-958B-4414-B3D5-669DEF7C9AB8}" srcOrd="2" destOrd="0" presId="urn:microsoft.com/office/officeart/2005/8/layout/pyramid3"/>
    <dgm:cxn modelId="{A1D5E97F-CF94-479D-A32C-A2B351272924}" type="presParOf" srcId="{A9285F94-958B-4414-B3D5-669DEF7C9AB8}" destId="{C4E94DDD-3A41-40BC-8FE2-44F669069360}" srcOrd="0" destOrd="0" presId="urn:microsoft.com/office/officeart/2005/8/layout/pyramid3"/>
    <dgm:cxn modelId="{C641093A-FF7B-42B1-BCB9-6B38A19DEBA0}" type="presParOf" srcId="{A9285F94-958B-4414-B3D5-669DEF7C9AB8}" destId="{BDC257D6-ACD2-47E1-8116-FB910CE956D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E616C1D-5BB4-4873-9B8B-07D1EA942921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51247596-AFD5-4855-AF4F-53152EA0CA96}">
      <dgm:prSet phldrT="[Text]"/>
      <dgm:spPr/>
      <dgm:t>
        <a:bodyPr/>
        <a:lstStyle/>
        <a:p>
          <a:r>
            <a:rPr lang="de-DE" dirty="0" smtClean="0"/>
            <a:t>Wandle stets</a:t>
          </a:r>
          <a:endParaRPr lang="de-DE" dirty="0"/>
        </a:p>
      </dgm:t>
    </dgm:pt>
    <dgm:pt modelId="{52F46B07-131F-4E7E-B1DE-901332BBF845}" type="parTrans" cxnId="{F931DA66-06E9-455F-8006-C498E9556BBE}">
      <dgm:prSet/>
      <dgm:spPr/>
      <dgm:t>
        <a:bodyPr/>
        <a:lstStyle/>
        <a:p>
          <a:endParaRPr lang="de-DE"/>
        </a:p>
      </dgm:t>
    </dgm:pt>
    <dgm:pt modelId="{1F790C88-C532-4EED-A068-6A9FC039DB81}" type="sibTrans" cxnId="{F931DA66-06E9-455F-8006-C498E9556BBE}">
      <dgm:prSet/>
      <dgm:spPr/>
      <dgm:t>
        <a:bodyPr/>
        <a:lstStyle/>
        <a:p>
          <a:endParaRPr lang="de-DE"/>
        </a:p>
      </dgm:t>
    </dgm:pt>
    <dgm:pt modelId="{723D9B18-F16D-47EB-A2DB-6AABD59ADA1D}">
      <dgm:prSet phldrT="[Text]"/>
      <dgm:spPr/>
      <dgm:t>
        <a:bodyPr/>
        <a:lstStyle/>
        <a:p>
          <a:r>
            <a:rPr lang="de-DE" dirty="0" smtClean="0"/>
            <a:t>auf den Wegen</a:t>
          </a:r>
          <a:endParaRPr lang="de-DE" dirty="0"/>
        </a:p>
      </dgm:t>
    </dgm:pt>
    <dgm:pt modelId="{CD1433CD-B609-4984-8815-ED73794E71BE}" type="parTrans" cxnId="{CD4FEDB9-0604-420F-B180-4F1BB375FDFF}">
      <dgm:prSet/>
      <dgm:spPr/>
      <dgm:t>
        <a:bodyPr/>
        <a:lstStyle/>
        <a:p>
          <a:endParaRPr lang="de-DE"/>
        </a:p>
      </dgm:t>
    </dgm:pt>
    <dgm:pt modelId="{6BF1A424-1BBD-417D-8874-58630B880F9B}" type="sibTrans" cxnId="{CD4FEDB9-0604-420F-B180-4F1BB375FDFF}">
      <dgm:prSet/>
      <dgm:spPr/>
      <dgm:t>
        <a:bodyPr/>
        <a:lstStyle/>
        <a:p>
          <a:endParaRPr lang="de-DE"/>
        </a:p>
      </dgm:t>
    </dgm:pt>
    <dgm:pt modelId="{D899A67E-76AE-4CFE-964A-FFB1EE4F3470}">
      <dgm:prSet phldrT="[Text]"/>
      <dgm:spPr/>
      <dgm:t>
        <a:bodyPr/>
        <a:lstStyle/>
        <a:p>
          <a:r>
            <a:rPr lang="de-DE" dirty="0" smtClean="0"/>
            <a:t>des Herrn</a:t>
          </a:r>
          <a:endParaRPr lang="de-DE" dirty="0"/>
        </a:p>
      </dgm:t>
    </dgm:pt>
    <dgm:pt modelId="{F5111062-B342-4256-A811-45C90AB9D121}" type="parTrans" cxnId="{8374110A-3F3F-4C8A-847F-60DB395F9C65}">
      <dgm:prSet/>
      <dgm:spPr/>
      <dgm:t>
        <a:bodyPr/>
        <a:lstStyle/>
        <a:p>
          <a:endParaRPr lang="de-DE"/>
        </a:p>
      </dgm:t>
    </dgm:pt>
    <dgm:pt modelId="{3056DEC3-C50A-4ECB-A0D7-7E4513C2E63E}" type="sibTrans" cxnId="{8374110A-3F3F-4C8A-847F-60DB395F9C65}">
      <dgm:prSet/>
      <dgm:spPr/>
      <dgm:t>
        <a:bodyPr/>
        <a:lstStyle/>
        <a:p>
          <a:endParaRPr lang="de-DE"/>
        </a:p>
      </dgm:t>
    </dgm:pt>
    <dgm:pt modelId="{5F1CD7C8-5896-4FC5-945B-7590BAECC2D7}" type="pres">
      <dgm:prSet presAssocID="{9E616C1D-5BB4-4873-9B8B-07D1EA942921}" presName="Name0" presStyleCnt="0">
        <dgm:presLayoutVars>
          <dgm:dir/>
          <dgm:animLvl val="lvl"/>
          <dgm:resizeHandles val="exact"/>
        </dgm:presLayoutVars>
      </dgm:prSet>
      <dgm:spPr/>
    </dgm:pt>
    <dgm:pt modelId="{29C458A8-4512-44BF-BC05-509869F75E5B}" type="pres">
      <dgm:prSet presAssocID="{51247596-AFD5-4855-AF4F-53152EA0CA96}" presName="Name8" presStyleCnt="0"/>
      <dgm:spPr/>
    </dgm:pt>
    <dgm:pt modelId="{69B2AD3B-AFCB-4AEF-997E-E4AB2C5633B6}" type="pres">
      <dgm:prSet presAssocID="{51247596-AFD5-4855-AF4F-53152EA0CA9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CC3C1B-6122-403F-BE59-DB53A6A68F7B}" type="pres">
      <dgm:prSet presAssocID="{51247596-AFD5-4855-AF4F-53152EA0CA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001324-E5B5-410D-89C8-D1B78AFD398B}" type="pres">
      <dgm:prSet presAssocID="{723D9B18-F16D-47EB-A2DB-6AABD59ADA1D}" presName="Name8" presStyleCnt="0"/>
      <dgm:spPr/>
    </dgm:pt>
    <dgm:pt modelId="{4FA61B56-2C83-469B-A131-C4C2E2E21EA5}" type="pres">
      <dgm:prSet presAssocID="{723D9B18-F16D-47EB-A2DB-6AABD59ADA1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F4227E-8D47-4A76-A0D7-D0BE48BDB6FB}" type="pres">
      <dgm:prSet presAssocID="{723D9B18-F16D-47EB-A2DB-6AABD59ADA1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BD352D-DBFE-439A-A4C1-F201FCC8956B}" type="pres">
      <dgm:prSet presAssocID="{D899A67E-76AE-4CFE-964A-FFB1EE4F3470}" presName="Name8" presStyleCnt="0"/>
      <dgm:spPr/>
    </dgm:pt>
    <dgm:pt modelId="{DBECA82A-666F-451A-BD9D-A9F66DF2E18A}" type="pres">
      <dgm:prSet presAssocID="{D899A67E-76AE-4CFE-964A-FFB1EE4F347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D4BA4-7291-4BDC-B86C-93C2D6021E2E}" type="pres">
      <dgm:prSet presAssocID="{D899A67E-76AE-4CFE-964A-FFB1EE4F34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931DA66-06E9-455F-8006-C498E9556BBE}" srcId="{9E616C1D-5BB4-4873-9B8B-07D1EA942921}" destId="{51247596-AFD5-4855-AF4F-53152EA0CA96}" srcOrd="0" destOrd="0" parTransId="{52F46B07-131F-4E7E-B1DE-901332BBF845}" sibTransId="{1F790C88-C532-4EED-A068-6A9FC039DB81}"/>
    <dgm:cxn modelId="{90D9786E-B1FF-44A6-A6DE-6C97346DB52F}" type="presOf" srcId="{D899A67E-76AE-4CFE-964A-FFB1EE4F3470}" destId="{DBECA82A-666F-451A-BD9D-A9F66DF2E18A}" srcOrd="0" destOrd="0" presId="urn:microsoft.com/office/officeart/2005/8/layout/pyramid3"/>
    <dgm:cxn modelId="{3F28E710-A1F8-49AC-8D42-741A78FB05A8}" type="presOf" srcId="{723D9B18-F16D-47EB-A2DB-6AABD59ADA1D}" destId="{4FA61B56-2C83-469B-A131-C4C2E2E21EA5}" srcOrd="0" destOrd="0" presId="urn:microsoft.com/office/officeart/2005/8/layout/pyramid3"/>
    <dgm:cxn modelId="{DF40C755-C59E-405E-8727-E4E5A73219F4}" type="presOf" srcId="{723D9B18-F16D-47EB-A2DB-6AABD59ADA1D}" destId="{3BF4227E-8D47-4A76-A0D7-D0BE48BDB6FB}" srcOrd="1" destOrd="0" presId="urn:microsoft.com/office/officeart/2005/8/layout/pyramid3"/>
    <dgm:cxn modelId="{D4562BD8-DA87-4E9C-A877-DB2BA8F10AA7}" type="presOf" srcId="{51247596-AFD5-4855-AF4F-53152EA0CA96}" destId="{69B2AD3B-AFCB-4AEF-997E-E4AB2C5633B6}" srcOrd="0" destOrd="0" presId="urn:microsoft.com/office/officeart/2005/8/layout/pyramid3"/>
    <dgm:cxn modelId="{CD4FEDB9-0604-420F-B180-4F1BB375FDFF}" srcId="{9E616C1D-5BB4-4873-9B8B-07D1EA942921}" destId="{723D9B18-F16D-47EB-A2DB-6AABD59ADA1D}" srcOrd="1" destOrd="0" parTransId="{CD1433CD-B609-4984-8815-ED73794E71BE}" sibTransId="{6BF1A424-1BBD-417D-8874-58630B880F9B}"/>
    <dgm:cxn modelId="{4C08FC21-4C31-4F31-8C15-EBF4B2B85E8D}" type="presOf" srcId="{9E616C1D-5BB4-4873-9B8B-07D1EA942921}" destId="{5F1CD7C8-5896-4FC5-945B-7590BAECC2D7}" srcOrd="0" destOrd="0" presId="urn:microsoft.com/office/officeart/2005/8/layout/pyramid3"/>
    <dgm:cxn modelId="{101EF8F9-4F3F-4041-92DD-C3CFA4974E7A}" type="presOf" srcId="{D899A67E-76AE-4CFE-964A-FFB1EE4F3470}" destId="{DF9D4BA4-7291-4BDC-B86C-93C2D6021E2E}" srcOrd="1" destOrd="0" presId="urn:microsoft.com/office/officeart/2005/8/layout/pyramid3"/>
    <dgm:cxn modelId="{53609CD8-92E0-4F7E-84CA-128778B6C5C0}" type="presOf" srcId="{51247596-AFD5-4855-AF4F-53152EA0CA96}" destId="{3BCC3C1B-6122-403F-BE59-DB53A6A68F7B}" srcOrd="1" destOrd="0" presId="urn:microsoft.com/office/officeart/2005/8/layout/pyramid3"/>
    <dgm:cxn modelId="{8374110A-3F3F-4C8A-847F-60DB395F9C65}" srcId="{9E616C1D-5BB4-4873-9B8B-07D1EA942921}" destId="{D899A67E-76AE-4CFE-964A-FFB1EE4F3470}" srcOrd="2" destOrd="0" parTransId="{F5111062-B342-4256-A811-45C90AB9D121}" sibTransId="{3056DEC3-C50A-4ECB-A0D7-7E4513C2E63E}"/>
    <dgm:cxn modelId="{654ED592-FCBA-4A9F-B557-A7833FD265FD}" type="presParOf" srcId="{5F1CD7C8-5896-4FC5-945B-7590BAECC2D7}" destId="{29C458A8-4512-44BF-BC05-509869F75E5B}" srcOrd="0" destOrd="0" presId="urn:microsoft.com/office/officeart/2005/8/layout/pyramid3"/>
    <dgm:cxn modelId="{0185CCAB-A5E4-4BC5-98F4-726BB3695772}" type="presParOf" srcId="{29C458A8-4512-44BF-BC05-509869F75E5B}" destId="{69B2AD3B-AFCB-4AEF-997E-E4AB2C5633B6}" srcOrd="0" destOrd="0" presId="urn:microsoft.com/office/officeart/2005/8/layout/pyramid3"/>
    <dgm:cxn modelId="{223720DB-B25E-486B-A1DD-AB0FCB6150A1}" type="presParOf" srcId="{29C458A8-4512-44BF-BC05-509869F75E5B}" destId="{3BCC3C1B-6122-403F-BE59-DB53A6A68F7B}" srcOrd="1" destOrd="0" presId="urn:microsoft.com/office/officeart/2005/8/layout/pyramid3"/>
    <dgm:cxn modelId="{9922AA03-21D6-4AA3-A750-7B6F4B99EE97}" type="presParOf" srcId="{5F1CD7C8-5896-4FC5-945B-7590BAECC2D7}" destId="{56001324-E5B5-410D-89C8-D1B78AFD398B}" srcOrd="1" destOrd="0" presId="urn:microsoft.com/office/officeart/2005/8/layout/pyramid3"/>
    <dgm:cxn modelId="{8FDAF6D8-6A15-495A-9F5D-61EA65E4F305}" type="presParOf" srcId="{56001324-E5B5-410D-89C8-D1B78AFD398B}" destId="{4FA61B56-2C83-469B-A131-C4C2E2E21EA5}" srcOrd="0" destOrd="0" presId="urn:microsoft.com/office/officeart/2005/8/layout/pyramid3"/>
    <dgm:cxn modelId="{A50B37F4-F59F-4823-B12B-1B83B1995D82}" type="presParOf" srcId="{56001324-E5B5-410D-89C8-D1B78AFD398B}" destId="{3BF4227E-8D47-4A76-A0D7-D0BE48BDB6FB}" srcOrd="1" destOrd="0" presId="urn:microsoft.com/office/officeart/2005/8/layout/pyramid3"/>
    <dgm:cxn modelId="{216AC03C-1536-4724-8911-8B0392699590}" type="presParOf" srcId="{5F1CD7C8-5896-4FC5-945B-7590BAECC2D7}" destId="{C0BD352D-DBFE-439A-A4C1-F201FCC8956B}" srcOrd="2" destOrd="0" presId="urn:microsoft.com/office/officeart/2005/8/layout/pyramid3"/>
    <dgm:cxn modelId="{3E51D363-4856-4217-A90D-54010CC73B5F}" type="presParOf" srcId="{C0BD352D-DBFE-439A-A4C1-F201FCC8956B}" destId="{DBECA82A-666F-451A-BD9D-A9F66DF2E18A}" srcOrd="0" destOrd="0" presId="urn:microsoft.com/office/officeart/2005/8/layout/pyramid3"/>
    <dgm:cxn modelId="{196E4530-221B-4543-8D2C-2568A57A8DBA}" type="presParOf" srcId="{C0BD352D-DBFE-439A-A4C1-F201FCC8956B}" destId="{DF9D4BA4-7291-4BDC-B86C-93C2D6021E2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D0A7B96-34E3-4863-9629-4A98729AE7D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F7E490B-D1BB-494F-BF0B-E67B43AC12E8}">
      <dgm:prSet phldrT="[Text]"/>
      <dgm:spPr/>
      <dgm:t>
        <a:bodyPr/>
        <a:lstStyle/>
        <a:p>
          <a:r>
            <a:rPr lang="de-DE" dirty="0" smtClean="0"/>
            <a:t>Gott der Anwalt der Guten</a:t>
          </a:r>
          <a:endParaRPr lang="de-DE" dirty="0"/>
        </a:p>
      </dgm:t>
    </dgm:pt>
    <dgm:pt modelId="{8F810A79-760C-4361-9703-5FFEF1466A0F}" type="parTrans" cxnId="{E110935C-9C32-424C-ADB0-E80396E39174}">
      <dgm:prSet/>
      <dgm:spPr/>
      <dgm:t>
        <a:bodyPr/>
        <a:lstStyle/>
        <a:p>
          <a:endParaRPr lang="de-DE"/>
        </a:p>
      </dgm:t>
    </dgm:pt>
    <dgm:pt modelId="{9E610F77-6369-4927-B5C2-B5A022E68780}" type="sibTrans" cxnId="{E110935C-9C32-424C-ADB0-E80396E39174}">
      <dgm:prSet/>
      <dgm:spPr/>
      <dgm:t>
        <a:bodyPr/>
        <a:lstStyle/>
        <a:p>
          <a:endParaRPr lang="de-DE"/>
        </a:p>
      </dgm:t>
    </dgm:pt>
    <dgm:pt modelId="{D89BE09F-911F-45B2-A7B7-43E13AB92680}">
      <dgm:prSet phldrT="[Text]"/>
      <dgm:spPr/>
      <dgm:t>
        <a:bodyPr/>
        <a:lstStyle/>
        <a:p>
          <a:r>
            <a:rPr lang="de-DE" dirty="0" smtClean="0"/>
            <a:t>Buch der =Psalmen</a:t>
          </a:r>
          <a:endParaRPr lang="de-DE" dirty="0"/>
        </a:p>
      </dgm:t>
    </dgm:pt>
    <dgm:pt modelId="{1AA4B7BC-5524-4D0D-8889-B6A06DF54716}" type="parTrans" cxnId="{B2CD7BCA-13DB-4FFC-8A6B-54B65A674E0E}">
      <dgm:prSet/>
      <dgm:spPr/>
      <dgm:t>
        <a:bodyPr/>
        <a:lstStyle/>
        <a:p>
          <a:endParaRPr lang="de-DE"/>
        </a:p>
      </dgm:t>
    </dgm:pt>
    <dgm:pt modelId="{F5564980-0E88-44B6-B083-57D713DC47E2}" type="sibTrans" cxnId="{B2CD7BCA-13DB-4FFC-8A6B-54B65A674E0E}">
      <dgm:prSet/>
      <dgm:spPr/>
      <dgm:t>
        <a:bodyPr/>
        <a:lstStyle/>
        <a:p>
          <a:endParaRPr lang="de-DE"/>
        </a:p>
      </dgm:t>
    </dgm:pt>
    <dgm:pt modelId="{D9E4D106-1F53-469C-8CD4-5393929C3B25}">
      <dgm:prSet phldrT="[Text]"/>
      <dgm:spPr/>
      <dgm:t>
        <a:bodyPr/>
        <a:lstStyle/>
        <a:p>
          <a:r>
            <a:rPr lang="de-DE" dirty="0" err="1" smtClean="0"/>
            <a:t>www</a:t>
          </a:r>
          <a:r>
            <a:rPr lang="de-DE" dirty="0" smtClean="0"/>
            <a:t>. Mirjam-</a:t>
          </a:r>
          <a:r>
            <a:rPr lang="de-DE" dirty="0" err="1" smtClean="0"/>
            <a:t>Arts</a:t>
          </a:r>
          <a:r>
            <a:rPr lang="de-DE" dirty="0" smtClean="0"/>
            <a:t>-</a:t>
          </a:r>
          <a:r>
            <a:rPr lang="de-DE" dirty="0" err="1" smtClean="0"/>
            <a:t>of</a:t>
          </a:r>
          <a:r>
            <a:rPr lang="de-DE" dirty="0" smtClean="0"/>
            <a:t>-</a:t>
          </a:r>
          <a:r>
            <a:rPr lang="de-DE" dirty="0" err="1" smtClean="0"/>
            <a:t>Kinnereth</a:t>
          </a:r>
          <a:r>
            <a:rPr lang="de-DE" dirty="0" smtClean="0"/>
            <a:t>. </a:t>
          </a:r>
          <a:r>
            <a:rPr lang="de-DE" dirty="0" err="1" smtClean="0"/>
            <a:t>Com</a:t>
          </a:r>
          <a:endParaRPr lang="de-DE" dirty="0" smtClean="0"/>
        </a:p>
        <a:p>
          <a:endParaRPr lang="de-DE" dirty="0"/>
        </a:p>
      </dgm:t>
    </dgm:pt>
    <dgm:pt modelId="{8383B2CE-B939-4007-928E-442B72E47BA6}" type="parTrans" cxnId="{43542969-8957-427E-8495-43F0536C91BD}">
      <dgm:prSet/>
      <dgm:spPr/>
      <dgm:t>
        <a:bodyPr/>
        <a:lstStyle/>
        <a:p>
          <a:endParaRPr lang="de-DE"/>
        </a:p>
      </dgm:t>
    </dgm:pt>
    <dgm:pt modelId="{08F899F7-A5C2-4238-83B7-6844C968B40C}" type="sibTrans" cxnId="{43542969-8957-427E-8495-43F0536C91BD}">
      <dgm:prSet/>
      <dgm:spPr/>
      <dgm:t>
        <a:bodyPr/>
        <a:lstStyle/>
        <a:p>
          <a:endParaRPr lang="de-DE"/>
        </a:p>
      </dgm:t>
    </dgm:pt>
    <dgm:pt modelId="{5D5892DD-0D6A-4AB2-BE01-75A02132F94E}">
      <dgm:prSet phldrT="[Text]" phldr="1"/>
      <dgm:spPr/>
      <dgm:t>
        <a:bodyPr/>
        <a:lstStyle/>
        <a:p>
          <a:endParaRPr lang="de-DE"/>
        </a:p>
      </dgm:t>
    </dgm:pt>
    <dgm:pt modelId="{11ED2821-BC08-4C0F-AD15-313F4AF49121}" type="parTrans" cxnId="{41DED7FE-123B-4D5D-8263-9BFE03FA6816}">
      <dgm:prSet/>
      <dgm:spPr/>
      <dgm:t>
        <a:bodyPr/>
        <a:lstStyle/>
        <a:p>
          <a:endParaRPr lang="de-DE"/>
        </a:p>
      </dgm:t>
    </dgm:pt>
    <dgm:pt modelId="{AE677490-8DF1-4054-97CA-713B80A7E02F}" type="sibTrans" cxnId="{41DED7FE-123B-4D5D-8263-9BFE03FA6816}">
      <dgm:prSet/>
      <dgm:spPr/>
      <dgm:t>
        <a:bodyPr/>
        <a:lstStyle/>
        <a:p>
          <a:endParaRPr lang="de-DE"/>
        </a:p>
      </dgm:t>
    </dgm:pt>
    <dgm:pt modelId="{4E4722B2-A354-4ABC-8C81-19489B8D9353}" type="pres">
      <dgm:prSet presAssocID="{5D0A7B96-34E3-4863-9629-4A98729AE7DB}" presName="linear" presStyleCnt="0">
        <dgm:presLayoutVars>
          <dgm:animLvl val="lvl"/>
          <dgm:resizeHandles val="exact"/>
        </dgm:presLayoutVars>
      </dgm:prSet>
      <dgm:spPr/>
    </dgm:pt>
    <dgm:pt modelId="{5CBB8C12-DDE6-4BF5-B196-9D825435F5FA}" type="pres">
      <dgm:prSet presAssocID="{2F7E490B-D1BB-494F-BF0B-E67B43AC12E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766424F-747D-4973-BF4B-33C7AE679156}" type="pres">
      <dgm:prSet presAssocID="{2F7E490B-D1BB-494F-BF0B-E67B43AC12E8}" presName="childText" presStyleLbl="revTx" presStyleIdx="0" presStyleCnt="2">
        <dgm:presLayoutVars>
          <dgm:bulletEnabled val="1"/>
        </dgm:presLayoutVars>
      </dgm:prSet>
      <dgm:spPr/>
    </dgm:pt>
    <dgm:pt modelId="{A423BEE8-667F-4C2C-AA0B-36F3C6FA3DDB}" type="pres">
      <dgm:prSet presAssocID="{D9E4D106-1F53-469C-8CD4-5393929C3B2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CD5797-C865-4B5A-91AD-487E015B05DA}" type="pres">
      <dgm:prSet presAssocID="{D9E4D106-1F53-469C-8CD4-5393929C3B2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2CD7BCA-13DB-4FFC-8A6B-54B65A674E0E}" srcId="{2F7E490B-D1BB-494F-BF0B-E67B43AC12E8}" destId="{D89BE09F-911F-45B2-A7B7-43E13AB92680}" srcOrd="0" destOrd="0" parTransId="{1AA4B7BC-5524-4D0D-8889-B6A06DF54716}" sibTransId="{F5564980-0E88-44B6-B083-57D713DC47E2}"/>
    <dgm:cxn modelId="{9FCB1BC4-BAF5-42DA-AF37-9581BD25D6F1}" type="presOf" srcId="{5D0A7B96-34E3-4863-9629-4A98729AE7DB}" destId="{4E4722B2-A354-4ABC-8C81-19489B8D9353}" srcOrd="0" destOrd="0" presId="urn:microsoft.com/office/officeart/2005/8/layout/vList2"/>
    <dgm:cxn modelId="{41DED7FE-123B-4D5D-8263-9BFE03FA6816}" srcId="{D9E4D106-1F53-469C-8CD4-5393929C3B25}" destId="{5D5892DD-0D6A-4AB2-BE01-75A02132F94E}" srcOrd="0" destOrd="0" parTransId="{11ED2821-BC08-4C0F-AD15-313F4AF49121}" sibTransId="{AE677490-8DF1-4054-97CA-713B80A7E02F}"/>
    <dgm:cxn modelId="{43542969-8957-427E-8495-43F0536C91BD}" srcId="{5D0A7B96-34E3-4863-9629-4A98729AE7DB}" destId="{D9E4D106-1F53-469C-8CD4-5393929C3B25}" srcOrd="1" destOrd="0" parTransId="{8383B2CE-B939-4007-928E-442B72E47BA6}" sibTransId="{08F899F7-A5C2-4238-83B7-6844C968B40C}"/>
    <dgm:cxn modelId="{E110935C-9C32-424C-ADB0-E80396E39174}" srcId="{5D0A7B96-34E3-4863-9629-4A98729AE7DB}" destId="{2F7E490B-D1BB-494F-BF0B-E67B43AC12E8}" srcOrd="0" destOrd="0" parTransId="{8F810A79-760C-4361-9703-5FFEF1466A0F}" sibTransId="{9E610F77-6369-4927-B5C2-B5A022E68780}"/>
    <dgm:cxn modelId="{1F413EE0-5DD7-49D7-BD9F-9F637189B174}" type="presOf" srcId="{D9E4D106-1F53-469C-8CD4-5393929C3B25}" destId="{A423BEE8-667F-4C2C-AA0B-36F3C6FA3DDB}" srcOrd="0" destOrd="0" presId="urn:microsoft.com/office/officeart/2005/8/layout/vList2"/>
    <dgm:cxn modelId="{5B146754-F0B6-46AE-91A1-D11199487E0B}" type="presOf" srcId="{2F7E490B-D1BB-494F-BF0B-E67B43AC12E8}" destId="{5CBB8C12-DDE6-4BF5-B196-9D825435F5FA}" srcOrd="0" destOrd="0" presId="urn:microsoft.com/office/officeart/2005/8/layout/vList2"/>
    <dgm:cxn modelId="{66E40649-A97E-4EDE-BCEF-01639006EFFC}" type="presOf" srcId="{D89BE09F-911F-45B2-A7B7-43E13AB92680}" destId="{5766424F-747D-4973-BF4B-33C7AE679156}" srcOrd="0" destOrd="0" presId="urn:microsoft.com/office/officeart/2005/8/layout/vList2"/>
    <dgm:cxn modelId="{E67F2AB3-67FA-449F-8613-BDBE550DFE72}" type="presOf" srcId="{5D5892DD-0D6A-4AB2-BE01-75A02132F94E}" destId="{8ECD5797-C865-4B5A-91AD-487E015B05DA}" srcOrd="0" destOrd="0" presId="urn:microsoft.com/office/officeart/2005/8/layout/vList2"/>
    <dgm:cxn modelId="{7CDCBD18-2E22-4F33-BFCB-A685BE7A4CEE}" type="presParOf" srcId="{4E4722B2-A354-4ABC-8C81-19489B8D9353}" destId="{5CBB8C12-DDE6-4BF5-B196-9D825435F5FA}" srcOrd="0" destOrd="0" presId="urn:microsoft.com/office/officeart/2005/8/layout/vList2"/>
    <dgm:cxn modelId="{FD2D2B6E-7A1A-49B4-ABA7-DC61DF9829BA}" type="presParOf" srcId="{4E4722B2-A354-4ABC-8C81-19489B8D9353}" destId="{5766424F-747D-4973-BF4B-33C7AE679156}" srcOrd="1" destOrd="0" presId="urn:microsoft.com/office/officeart/2005/8/layout/vList2"/>
    <dgm:cxn modelId="{6E407729-7E9B-45CD-A4DE-AFEAC433CB23}" type="presParOf" srcId="{4E4722B2-A354-4ABC-8C81-19489B8D9353}" destId="{A423BEE8-667F-4C2C-AA0B-36F3C6FA3DDB}" srcOrd="2" destOrd="0" presId="urn:microsoft.com/office/officeart/2005/8/layout/vList2"/>
    <dgm:cxn modelId="{465B587B-E4DF-4C24-90AE-844D4F671056}" type="presParOf" srcId="{4E4722B2-A354-4ABC-8C81-19489B8D9353}" destId="{8ECD5797-C865-4B5A-91AD-487E015B05D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4C56F-9CB8-45C1-9423-941F36459896}" type="doc">
      <dgm:prSet loTypeId="urn:microsoft.com/office/officeart/2005/8/layout/pyramid3" loCatId="pyramid" qsTypeId="urn:microsoft.com/office/officeart/2005/8/quickstyle/simple1" qsCatId="simple" csTypeId="urn:microsoft.com/office/officeart/2005/8/colors/accent1_5" csCatId="accent1" phldr="1"/>
      <dgm:spPr/>
    </dgm:pt>
    <dgm:pt modelId="{95415F84-C251-4186-A420-6018AA2B5F42}">
      <dgm:prSet phldrT="[Text]"/>
      <dgm:spPr/>
      <dgm:t>
        <a:bodyPr/>
        <a:lstStyle/>
        <a:p>
          <a:r>
            <a:rPr lang="de-DE" dirty="0" smtClean="0"/>
            <a:t>Vertrau auf den Herrn</a:t>
          </a:r>
          <a:endParaRPr lang="de-DE" dirty="0"/>
        </a:p>
      </dgm:t>
    </dgm:pt>
    <dgm:pt modelId="{FA228821-C610-4F66-B94D-C148C91EE00B}" type="parTrans" cxnId="{4EA0B723-3480-4C81-8DD9-D307E5057DA5}">
      <dgm:prSet/>
      <dgm:spPr/>
      <dgm:t>
        <a:bodyPr/>
        <a:lstStyle/>
        <a:p>
          <a:endParaRPr lang="de-DE"/>
        </a:p>
      </dgm:t>
    </dgm:pt>
    <dgm:pt modelId="{CB0CFC34-73C1-4725-84C1-08E64F4D5880}" type="sibTrans" cxnId="{4EA0B723-3480-4C81-8DD9-D307E5057DA5}">
      <dgm:prSet/>
      <dgm:spPr/>
      <dgm:t>
        <a:bodyPr/>
        <a:lstStyle/>
        <a:p>
          <a:endParaRPr lang="de-DE"/>
        </a:p>
      </dgm:t>
    </dgm:pt>
    <dgm:pt modelId="{DCC892BF-2293-4AEC-A075-5167085768A5}">
      <dgm:prSet phldrT="[Text]"/>
      <dgm:spPr/>
      <dgm:t>
        <a:bodyPr/>
        <a:lstStyle/>
        <a:p>
          <a:r>
            <a:rPr lang="de-DE" dirty="0" smtClean="0"/>
            <a:t>und tu das Gute, bleib wohnen im Land</a:t>
          </a:r>
          <a:endParaRPr lang="de-DE" dirty="0"/>
        </a:p>
      </dgm:t>
    </dgm:pt>
    <dgm:pt modelId="{A632049A-D28F-434C-BAD2-C428611B9849}" type="parTrans" cxnId="{A5D6D81A-22F3-469A-B296-3452A43ECB81}">
      <dgm:prSet/>
      <dgm:spPr/>
      <dgm:t>
        <a:bodyPr/>
        <a:lstStyle/>
        <a:p>
          <a:endParaRPr lang="de-DE"/>
        </a:p>
      </dgm:t>
    </dgm:pt>
    <dgm:pt modelId="{1EC92E9F-C9B9-43FA-88D1-3FAD4D636857}" type="sibTrans" cxnId="{A5D6D81A-22F3-469A-B296-3452A43ECB81}">
      <dgm:prSet/>
      <dgm:spPr/>
      <dgm:t>
        <a:bodyPr/>
        <a:lstStyle/>
        <a:p>
          <a:endParaRPr lang="de-DE"/>
        </a:p>
      </dgm:t>
    </dgm:pt>
    <dgm:pt modelId="{704F4869-69D3-4179-9900-4777317ACB12}">
      <dgm:prSet phldrT="[Text]"/>
      <dgm:spPr/>
      <dgm:t>
        <a:bodyPr/>
        <a:lstStyle/>
        <a:p>
          <a:r>
            <a:rPr lang="de-DE" dirty="0" smtClean="0"/>
            <a:t>und bewahre Treue</a:t>
          </a:r>
          <a:endParaRPr lang="de-DE" dirty="0"/>
        </a:p>
      </dgm:t>
    </dgm:pt>
    <dgm:pt modelId="{DCE89D54-B8F5-48B9-AFD1-4265EE99D56E}" type="parTrans" cxnId="{525DA7D9-1C1D-41A6-9914-80769D105ED5}">
      <dgm:prSet/>
      <dgm:spPr/>
      <dgm:t>
        <a:bodyPr/>
        <a:lstStyle/>
        <a:p>
          <a:endParaRPr lang="de-DE"/>
        </a:p>
      </dgm:t>
    </dgm:pt>
    <dgm:pt modelId="{9CD68DAC-786E-443E-B79A-5EE00D8BD04B}" type="sibTrans" cxnId="{525DA7D9-1C1D-41A6-9914-80769D105ED5}">
      <dgm:prSet/>
      <dgm:spPr/>
      <dgm:t>
        <a:bodyPr/>
        <a:lstStyle/>
        <a:p>
          <a:endParaRPr lang="de-DE"/>
        </a:p>
      </dgm:t>
    </dgm:pt>
    <dgm:pt modelId="{0B35B9D4-C67A-4586-B448-F294C3B4FBB3}" type="pres">
      <dgm:prSet presAssocID="{0354C56F-9CB8-45C1-9423-941F36459896}" presName="Name0" presStyleCnt="0">
        <dgm:presLayoutVars>
          <dgm:dir/>
          <dgm:animLvl val="lvl"/>
          <dgm:resizeHandles val="exact"/>
        </dgm:presLayoutVars>
      </dgm:prSet>
      <dgm:spPr/>
    </dgm:pt>
    <dgm:pt modelId="{0C272625-EDA1-422E-86EE-10311E86E86A}" type="pres">
      <dgm:prSet presAssocID="{95415F84-C251-4186-A420-6018AA2B5F42}" presName="Name8" presStyleCnt="0"/>
      <dgm:spPr/>
    </dgm:pt>
    <dgm:pt modelId="{CC56413E-8482-43D8-9C80-15055BC25B9B}" type="pres">
      <dgm:prSet presAssocID="{95415F84-C251-4186-A420-6018AA2B5F4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629963A-DFB6-403C-A135-694427BA1586}" type="pres">
      <dgm:prSet presAssocID="{95415F84-C251-4186-A420-6018AA2B5F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6E652A-9F3B-4A97-90EF-8F87EFECE0DF}" type="pres">
      <dgm:prSet presAssocID="{DCC892BF-2293-4AEC-A075-5167085768A5}" presName="Name8" presStyleCnt="0"/>
      <dgm:spPr/>
    </dgm:pt>
    <dgm:pt modelId="{2DF8BDD4-5806-4480-BE1A-A413FBE2B398}" type="pres">
      <dgm:prSet presAssocID="{DCC892BF-2293-4AEC-A075-5167085768A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FAC984-9E44-4123-857C-7AFCC65008AF}" type="pres">
      <dgm:prSet presAssocID="{DCC892BF-2293-4AEC-A075-5167085768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502756-3EDC-4E4E-A3BD-E9C931E9F6B2}" type="pres">
      <dgm:prSet presAssocID="{704F4869-69D3-4179-9900-4777317ACB12}" presName="Name8" presStyleCnt="0"/>
      <dgm:spPr/>
    </dgm:pt>
    <dgm:pt modelId="{4F7F2932-707B-4F98-8E3B-3E4965B3DDD8}" type="pres">
      <dgm:prSet presAssocID="{704F4869-69D3-4179-9900-4777317ACB1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1DA648-355E-4E29-9DB7-E9EE2EF54A53}" type="pres">
      <dgm:prSet presAssocID="{704F4869-69D3-4179-9900-4777317ACB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3E6CD90-ED03-4711-8A8D-65A8F7DD6EC9}" type="presOf" srcId="{95415F84-C251-4186-A420-6018AA2B5F42}" destId="{3629963A-DFB6-403C-A135-694427BA1586}" srcOrd="1" destOrd="0" presId="urn:microsoft.com/office/officeart/2005/8/layout/pyramid3"/>
    <dgm:cxn modelId="{70931000-C58F-4E1E-B3D2-B40E7317AB6D}" type="presOf" srcId="{704F4869-69D3-4179-9900-4777317ACB12}" destId="{4F7F2932-707B-4F98-8E3B-3E4965B3DDD8}" srcOrd="0" destOrd="0" presId="urn:microsoft.com/office/officeart/2005/8/layout/pyramid3"/>
    <dgm:cxn modelId="{CE4AB38D-833F-4187-B42D-D5043F89A2D4}" type="presOf" srcId="{704F4869-69D3-4179-9900-4777317ACB12}" destId="{D71DA648-355E-4E29-9DB7-E9EE2EF54A53}" srcOrd="1" destOrd="0" presId="urn:microsoft.com/office/officeart/2005/8/layout/pyramid3"/>
    <dgm:cxn modelId="{E3D80D40-F50B-4593-A294-10A2A8366BAF}" type="presOf" srcId="{0354C56F-9CB8-45C1-9423-941F36459896}" destId="{0B35B9D4-C67A-4586-B448-F294C3B4FBB3}" srcOrd="0" destOrd="0" presId="urn:microsoft.com/office/officeart/2005/8/layout/pyramid3"/>
    <dgm:cxn modelId="{4EA0B723-3480-4C81-8DD9-D307E5057DA5}" srcId="{0354C56F-9CB8-45C1-9423-941F36459896}" destId="{95415F84-C251-4186-A420-6018AA2B5F42}" srcOrd="0" destOrd="0" parTransId="{FA228821-C610-4F66-B94D-C148C91EE00B}" sibTransId="{CB0CFC34-73C1-4725-84C1-08E64F4D5880}"/>
    <dgm:cxn modelId="{A6F15BC4-4B7F-461D-AFD9-BB866BA88B3F}" type="presOf" srcId="{95415F84-C251-4186-A420-6018AA2B5F42}" destId="{CC56413E-8482-43D8-9C80-15055BC25B9B}" srcOrd="0" destOrd="0" presId="urn:microsoft.com/office/officeart/2005/8/layout/pyramid3"/>
    <dgm:cxn modelId="{A5EE51D6-1E7E-4EBE-8988-89AE760CC35B}" type="presOf" srcId="{DCC892BF-2293-4AEC-A075-5167085768A5}" destId="{74FAC984-9E44-4123-857C-7AFCC65008AF}" srcOrd="1" destOrd="0" presId="urn:microsoft.com/office/officeart/2005/8/layout/pyramid3"/>
    <dgm:cxn modelId="{A5D6D81A-22F3-469A-B296-3452A43ECB81}" srcId="{0354C56F-9CB8-45C1-9423-941F36459896}" destId="{DCC892BF-2293-4AEC-A075-5167085768A5}" srcOrd="1" destOrd="0" parTransId="{A632049A-D28F-434C-BAD2-C428611B9849}" sibTransId="{1EC92E9F-C9B9-43FA-88D1-3FAD4D636857}"/>
    <dgm:cxn modelId="{525DA7D9-1C1D-41A6-9914-80769D105ED5}" srcId="{0354C56F-9CB8-45C1-9423-941F36459896}" destId="{704F4869-69D3-4179-9900-4777317ACB12}" srcOrd="2" destOrd="0" parTransId="{DCE89D54-B8F5-48B9-AFD1-4265EE99D56E}" sibTransId="{9CD68DAC-786E-443E-B79A-5EE00D8BD04B}"/>
    <dgm:cxn modelId="{7E6007AC-AC9E-46E5-8BF5-7B30D3F51242}" type="presOf" srcId="{DCC892BF-2293-4AEC-A075-5167085768A5}" destId="{2DF8BDD4-5806-4480-BE1A-A413FBE2B398}" srcOrd="0" destOrd="0" presId="urn:microsoft.com/office/officeart/2005/8/layout/pyramid3"/>
    <dgm:cxn modelId="{39C5F0F0-1EEB-4749-973D-91800A1945FA}" type="presParOf" srcId="{0B35B9D4-C67A-4586-B448-F294C3B4FBB3}" destId="{0C272625-EDA1-422E-86EE-10311E86E86A}" srcOrd="0" destOrd="0" presId="urn:microsoft.com/office/officeart/2005/8/layout/pyramid3"/>
    <dgm:cxn modelId="{9150D743-FAEA-4FAC-9E5D-CFC3C4876DA8}" type="presParOf" srcId="{0C272625-EDA1-422E-86EE-10311E86E86A}" destId="{CC56413E-8482-43D8-9C80-15055BC25B9B}" srcOrd="0" destOrd="0" presId="urn:microsoft.com/office/officeart/2005/8/layout/pyramid3"/>
    <dgm:cxn modelId="{2FEE3DDC-5FA6-4C3E-A8D8-71A879E66EB4}" type="presParOf" srcId="{0C272625-EDA1-422E-86EE-10311E86E86A}" destId="{3629963A-DFB6-403C-A135-694427BA1586}" srcOrd="1" destOrd="0" presId="urn:microsoft.com/office/officeart/2005/8/layout/pyramid3"/>
    <dgm:cxn modelId="{C59F9EE9-30F5-47DF-AC6F-221DDDEB6EA7}" type="presParOf" srcId="{0B35B9D4-C67A-4586-B448-F294C3B4FBB3}" destId="{886E652A-9F3B-4A97-90EF-8F87EFECE0DF}" srcOrd="1" destOrd="0" presId="urn:microsoft.com/office/officeart/2005/8/layout/pyramid3"/>
    <dgm:cxn modelId="{A717797B-F129-4856-9592-5D08D1DA7279}" type="presParOf" srcId="{886E652A-9F3B-4A97-90EF-8F87EFECE0DF}" destId="{2DF8BDD4-5806-4480-BE1A-A413FBE2B398}" srcOrd="0" destOrd="0" presId="urn:microsoft.com/office/officeart/2005/8/layout/pyramid3"/>
    <dgm:cxn modelId="{9279EF21-FF53-4CAC-9986-EC2A7259557E}" type="presParOf" srcId="{886E652A-9F3B-4A97-90EF-8F87EFECE0DF}" destId="{74FAC984-9E44-4123-857C-7AFCC65008AF}" srcOrd="1" destOrd="0" presId="urn:microsoft.com/office/officeart/2005/8/layout/pyramid3"/>
    <dgm:cxn modelId="{393D2D22-A153-4FB4-9F9A-BADE70F38837}" type="presParOf" srcId="{0B35B9D4-C67A-4586-B448-F294C3B4FBB3}" destId="{15502756-3EDC-4E4E-A3BD-E9C931E9F6B2}" srcOrd="2" destOrd="0" presId="urn:microsoft.com/office/officeart/2005/8/layout/pyramid3"/>
    <dgm:cxn modelId="{A61EADA8-1B8D-40CF-A430-C9D7A148B876}" type="presParOf" srcId="{15502756-3EDC-4E4E-A3BD-E9C931E9F6B2}" destId="{4F7F2932-707B-4F98-8E3B-3E4965B3DDD8}" srcOrd="0" destOrd="0" presId="urn:microsoft.com/office/officeart/2005/8/layout/pyramid3"/>
    <dgm:cxn modelId="{36A964B4-BEE2-43EA-9290-3013C18F8C67}" type="presParOf" srcId="{15502756-3EDC-4E4E-A3BD-E9C931E9F6B2}" destId="{D71DA648-355E-4E29-9DB7-E9EE2EF54A5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B0C9F2-EFAC-4A24-88EE-1725DB992BC1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976A62E5-2DDA-486C-828F-E92994DA9AD1}">
      <dgm:prSet phldrT="[Text]"/>
      <dgm:spPr/>
      <dgm:t>
        <a:bodyPr/>
        <a:lstStyle/>
        <a:p>
          <a:r>
            <a:rPr lang="de-DE" dirty="0" smtClean="0"/>
            <a:t>Freu dich innig am Herrn,</a:t>
          </a:r>
          <a:endParaRPr lang="de-DE" dirty="0"/>
        </a:p>
      </dgm:t>
    </dgm:pt>
    <dgm:pt modelId="{314E072F-60B0-4DA9-9336-7C037A19AA43}" type="parTrans" cxnId="{21CE8289-ED76-4A5B-B6BD-60BB8A26442B}">
      <dgm:prSet/>
      <dgm:spPr/>
    </dgm:pt>
    <dgm:pt modelId="{C85AA468-096D-4F46-A930-E813BC737D95}" type="sibTrans" cxnId="{21CE8289-ED76-4A5B-B6BD-60BB8A26442B}">
      <dgm:prSet/>
      <dgm:spPr/>
    </dgm:pt>
    <dgm:pt modelId="{83E8130C-3A67-4C58-AE20-C3F15590DDE0}">
      <dgm:prSet phldrT="[Text]"/>
      <dgm:spPr/>
      <dgm:t>
        <a:bodyPr/>
        <a:lstStyle/>
        <a:p>
          <a:r>
            <a:rPr lang="de-DE" dirty="0" smtClean="0"/>
            <a:t>dann gibt er dir,</a:t>
          </a:r>
          <a:endParaRPr lang="de-DE" dirty="0"/>
        </a:p>
      </dgm:t>
    </dgm:pt>
    <dgm:pt modelId="{53F0BFE6-A319-4C57-8299-19B7592B802F}" type="parTrans" cxnId="{36926941-3335-4F8B-8CF5-E522AA56910C}">
      <dgm:prSet/>
      <dgm:spPr/>
    </dgm:pt>
    <dgm:pt modelId="{1AD48D80-FFB4-42C6-8059-07E8FACB1A9F}" type="sibTrans" cxnId="{36926941-3335-4F8B-8CF5-E522AA56910C}">
      <dgm:prSet/>
      <dgm:spPr/>
    </dgm:pt>
    <dgm:pt modelId="{F8BF106D-5A4E-498D-BA45-E2B410C1CC88}">
      <dgm:prSet phldrT="[Text]"/>
      <dgm:spPr/>
      <dgm:t>
        <a:bodyPr/>
        <a:lstStyle/>
        <a:p>
          <a:r>
            <a:rPr lang="de-DE" dirty="0" smtClean="0"/>
            <a:t>was dein Herz begehrt</a:t>
          </a:r>
        </a:p>
        <a:p>
          <a:endParaRPr lang="de-DE" dirty="0"/>
        </a:p>
      </dgm:t>
    </dgm:pt>
    <dgm:pt modelId="{C1BA67BC-5C72-4299-8DE0-1AF487223105}" type="parTrans" cxnId="{0F903872-5158-4DE1-B415-082832B9E54D}">
      <dgm:prSet/>
      <dgm:spPr/>
    </dgm:pt>
    <dgm:pt modelId="{2BE0DC2E-71F8-4823-85E0-A8A79508CE87}" type="sibTrans" cxnId="{0F903872-5158-4DE1-B415-082832B9E54D}">
      <dgm:prSet/>
      <dgm:spPr/>
    </dgm:pt>
    <dgm:pt modelId="{F6249C1D-D7EA-46AC-9649-F7977874D9EF}" type="pres">
      <dgm:prSet presAssocID="{D4B0C9F2-EFAC-4A24-88EE-1725DB992BC1}" presName="Name0" presStyleCnt="0">
        <dgm:presLayoutVars>
          <dgm:dir/>
          <dgm:animLvl val="lvl"/>
          <dgm:resizeHandles val="exact"/>
        </dgm:presLayoutVars>
      </dgm:prSet>
      <dgm:spPr/>
    </dgm:pt>
    <dgm:pt modelId="{82BEDA90-6EBC-4708-BA26-2E3F3106BD83}" type="pres">
      <dgm:prSet presAssocID="{976A62E5-2DDA-486C-828F-E92994DA9AD1}" presName="Name8" presStyleCnt="0"/>
      <dgm:spPr/>
    </dgm:pt>
    <dgm:pt modelId="{A6794394-4485-441B-9B93-A8DD73912F4F}" type="pres">
      <dgm:prSet presAssocID="{976A62E5-2DDA-486C-828F-E92994DA9AD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4107FB-2FD9-461A-B34D-EE531772BDC2}" type="pres">
      <dgm:prSet presAssocID="{976A62E5-2DDA-486C-828F-E92994DA9A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DA96C3-4258-4E3B-87D7-F50E92156E93}" type="pres">
      <dgm:prSet presAssocID="{83E8130C-3A67-4C58-AE20-C3F15590DDE0}" presName="Name8" presStyleCnt="0"/>
      <dgm:spPr/>
    </dgm:pt>
    <dgm:pt modelId="{7C0B026E-F188-4062-BD4B-03495305EA4D}" type="pres">
      <dgm:prSet presAssocID="{83E8130C-3A67-4C58-AE20-C3F15590DDE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C0671A-0110-4DC6-BDD7-5863DB0B2DB9}" type="pres">
      <dgm:prSet presAssocID="{83E8130C-3A67-4C58-AE20-C3F15590DD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B07626-6219-4664-8423-346B2490F4F0}" type="pres">
      <dgm:prSet presAssocID="{F8BF106D-5A4E-498D-BA45-E2B410C1CC88}" presName="Name8" presStyleCnt="0"/>
      <dgm:spPr/>
    </dgm:pt>
    <dgm:pt modelId="{22E05A2F-3AAB-43D2-89D5-CC7F5780A602}" type="pres">
      <dgm:prSet presAssocID="{F8BF106D-5A4E-498D-BA45-E2B410C1CC8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E009CE-9CC6-43FF-8644-E0A48C918B30}" type="pres">
      <dgm:prSet presAssocID="{F8BF106D-5A4E-498D-BA45-E2B410C1CC8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6926941-3335-4F8B-8CF5-E522AA56910C}" srcId="{D4B0C9F2-EFAC-4A24-88EE-1725DB992BC1}" destId="{83E8130C-3A67-4C58-AE20-C3F15590DDE0}" srcOrd="1" destOrd="0" parTransId="{53F0BFE6-A319-4C57-8299-19B7592B802F}" sibTransId="{1AD48D80-FFB4-42C6-8059-07E8FACB1A9F}"/>
    <dgm:cxn modelId="{6914AEEF-6B8A-45A3-A83C-3C1689085D5C}" type="presOf" srcId="{D4B0C9F2-EFAC-4A24-88EE-1725DB992BC1}" destId="{F6249C1D-D7EA-46AC-9649-F7977874D9EF}" srcOrd="0" destOrd="0" presId="urn:microsoft.com/office/officeart/2005/8/layout/pyramid3"/>
    <dgm:cxn modelId="{0F903872-5158-4DE1-B415-082832B9E54D}" srcId="{D4B0C9F2-EFAC-4A24-88EE-1725DB992BC1}" destId="{F8BF106D-5A4E-498D-BA45-E2B410C1CC88}" srcOrd="2" destOrd="0" parTransId="{C1BA67BC-5C72-4299-8DE0-1AF487223105}" sibTransId="{2BE0DC2E-71F8-4823-85E0-A8A79508CE87}"/>
    <dgm:cxn modelId="{70CF67ED-5116-48F0-8DDF-51F90A06599B}" type="presOf" srcId="{83E8130C-3A67-4C58-AE20-C3F15590DDE0}" destId="{7C0B026E-F188-4062-BD4B-03495305EA4D}" srcOrd="0" destOrd="0" presId="urn:microsoft.com/office/officeart/2005/8/layout/pyramid3"/>
    <dgm:cxn modelId="{21CE8289-ED76-4A5B-B6BD-60BB8A26442B}" srcId="{D4B0C9F2-EFAC-4A24-88EE-1725DB992BC1}" destId="{976A62E5-2DDA-486C-828F-E92994DA9AD1}" srcOrd="0" destOrd="0" parTransId="{314E072F-60B0-4DA9-9336-7C037A19AA43}" sibTransId="{C85AA468-096D-4F46-A930-E813BC737D95}"/>
    <dgm:cxn modelId="{C35AB510-2514-4DEB-8E61-A896A5CA21E7}" type="presOf" srcId="{F8BF106D-5A4E-498D-BA45-E2B410C1CC88}" destId="{22E05A2F-3AAB-43D2-89D5-CC7F5780A602}" srcOrd="0" destOrd="0" presId="urn:microsoft.com/office/officeart/2005/8/layout/pyramid3"/>
    <dgm:cxn modelId="{851F153A-321C-4D17-A81B-9BC13B3F879C}" type="presOf" srcId="{83E8130C-3A67-4C58-AE20-C3F15590DDE0}" destId="{E2C0671A-0110-4DC6-BDD7-5863DB0B2DB9}" srcOrd="1" destOrd="0" presId="urn:microsoft.com/office/officeart/2005/8/layout/pyramid3"/>
    <dgm:cxn modelId="{2203B38D-5A93-4A70-AB90-FD364A2E0ED7}" type="presOf" srcId="{976A62E5-2DDA-486C-828F-E92994DA9AD1}" destId="{4F4107FB-2FD9-461A-B34D-EE531772BDC2}" srcOrd="1" destOrd="0" presId="urn:microsoft.com/office/officeart/2005/8/layout/pyramid3"/>
    <dgm:cxn modelId="{F41810CB-9D6E-4678-9D35-F5D60C047E9A}" type="presOf" srcId="{976A62E5-2DDA-486C-828F-E92994DA9AD1}" destId="{A6794394-4485-441B-9B93-A8DD73912F4F}" srcOrd="0" destOrd="0" presId="urn:microsoft.com/office/officeart/2005/8/layout/pyramid3"/>
    <dgm:cxn modelId="{EC0B4285-4853-4F86-BCA6-1CE7DC2C418F}" type="presOf" srcId="{F8BF106D-5A4E-498D-BA45-E2B410C1CC88}" destId="{18E009CE-9CC6-43FF-8644-E0A48C918B30}" srcOrd="1" destOrd="0" presId="urn:microsoft.com/office/officeart/2005/8/layout/pyramid3"/>
    <dgm:cxn modelId="{577B06D3-0C99-4FE3-BFB4-F1E0973722D7}" type="presParOf" srcId="{F6249C1D-D7EA-46AC-9649-F7977874D9EF}" destId="{82BEDA90-6EBC-4708-BA26-2E3F3106BD83}" srcOrd="0" destOrd="0" presId="urn:microsoft.com/office/officeart/2005/8/layout/pyramid3"/>
    <dgm:cxn modelId="{C35143B0-6756-4CF1-B9BD-87259DF16AA2}" type="presParOf" srcId="{82BEDA90-6EBC-4708-BA26-2E3F3106BD83}" destId="{A6794394-4485-441B-9B93-A8DD73912F4F}" srcOrd="0" destOrd="0" presId="urn:microsoft.com/office/officeart/2005/8/layout/pyramid3"/>
    <dgm:cxn modelId="{DE7C3F72-119E-46CE-B897-67B5EFFAF056}" type="presParOf" srcId="{82BEDA90-6EBC-4708-BA26-2E3F3106BD83}" destId="{4F4107FB-2FD9-461A-B34D-EE531772BDC2}" srcOrd="1" destOrd="0" presId="urn:microsoft.com/office/officeart/2005/8/layout/pyramid3"/>
    <dgm:cxn modelId="{85788BB3-6791-432C-9EC6-3AB07A24D4A4}" type="presParOf" srcId="{F6249C1D-D7EA-46AC-9649-F7977874D9EF}" destId="{1FDA96C3-4258-4E3B-87D7-F50E92156E93}" srcOrd="1" destOrd="0" presId="urn:microsoft.com/office/officeart/2005/8/layout/pyramid3"/>
    <dgm:cxn modelId="{31A89E14-B916-417E-A536-5C38F038A97D}" type="presParOf" srcId="{1FDA96C3-4258-4E3B-87D7-F50E92156E93}" destId="{7C0B026E-F188-4062-BD4B-03495305EA4D}" srcOrd="0" destOrd="0" presId="urn:microsoft.com/office/officeart/2005/8/layout/pyramid3"/>
    <dgm:cxn modelId="{B9E7EFE0-974C-405D-85F5-0A5E1E55F607}" type="presParOf" srcId="{1FDA96C3-4258-4E3B-87D7-F50E92156E93}" destId="{E2C0671A-0110-4DC6-BDD7-5863DB0B2DB9}" srcOrd="1" destOrd="0" presId="urn:microsoft.com/office/officeart/2005/8/layout/pyramid3"/>
    <dgm:cxn modelId="{56FBA522-9D3A-4B2F-A7B7-6CDC39242627}" type="presParOf" srcId="{F6249C1D-D7EA-46AC-9649-F7977874D9EF}" destId="{04B07626-6219-4664-8423-346B2490F4F0}" srcOrd="2" destOrd="0" presId="urn:microsoft.com/office/officeart/2005/8/layout/pyramid3"/>
    <dgm:cxn modelId="{99F48261-3EC9-45CC-AC04-BE2F9E9D2E09}" type="presParOf" srcId="{04B07626-6219-4664-8423-346B2490F4F0}" destId="{22E05A2F-3AAB-43D2-89D5-CC7F5780A602}" srcOrd="0" destOrd="0" presId="urn:microsoft.com/office/officeart/2005/8/layout/pyramid3"/>
    <dgm:cxn modelId="{7B9CF44E-04AD-4AD1-A20F-7DAD37F0B7AC}" type="presParOf" srcId="{04B07626-6219-4664-8423-346B2490F4F0}" destId="{18E009CE-9CC6-43FF-8644-E0A48C918B3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6088A0-64F5-4515-86B9-6C60E177B990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4DFD682-4674-49CC-9CD5-C5424AD940A8}">
      <dgm:prSet phldrT="[Text]"/>
      <dgm:spPr/>
      <dgm:t>
        <a:bodyPr/>
        <a:lstStyle/>
        <a:p>
          <a:r>
            <a:rPr lang="de-DE" dirty="0" smtClean="0"/>
            <a:t>Befiehl dem Herrn deinen Weg</a:t>
          </a:r>
          <a:endParaRPr lang="de-DE" dirty="0"/>
        </a:p>
      </dgm:t>
    </dgm:pt>
    <dgm:pt modelId="{6E40449C-E476-43A5-B449-E7C980312E8E}" type="parTrans" cxnId="{C824582F-A9FC-4C20-8B2B-383CAF3831A0}">
      <dgm:prSet/>
      <dgm:spPr/>
      <dgm:t>
        <a:bodyPr/>
        <a:lstStyle/>
        <a:p>
          <a:endParaRPr lang="de-DE"/>
        </a:p>
      </dgm:t>
    </dgm:pt>
    <dgm:pt modelId="{89F387DE-66BE-4048-B0E3-0FFE108FFA3B}" type="sibTrans" cxnId="{C824582F-A9FC-4C20-8B2B-383CAF3831A0}">
      <dgm:prSet/>
      <dgm:spPr/>
      <dgm:t>
        <a:bodyPr/>
        <a:lstStyle/>
        <a:p>
          <a:endParaRPr lang="de-DE"/>
        </a:p>
      </dgm:t>
    </dgm:pt>
    <dgm:pt modelId="{20CC6077-574B-47F2-A2F4-1020A3F4BAF0}">
      <dgm:prSet phldrT="[Text]"/>
      <dgm:spPr/>
      <dgm:t>
        <a:bodyPr/>
        <a:lstStyle/>
        <a:p>
          <a:r>
            <a:rPr lang="de-DE" dirty="0" smtClean="0"/>
            <a:t>und vertrau ihm.</a:t>
          </a:r>
          <a:endParaRPr lang="de-DE" dirty="0"/>
        </a:p>
      </dgm:t>
    </dgm:pt>
    <dgm:pt modelId="{408DC81C-D606-4FA0-B5AB-5593B19C9FB1}" type="parTrans" cxnId="{405C72F8-D185-445A-8E31-9BD46A0188B1}">
      <dgm:prSet/>
      <dgm:spPr/>
      <dgm:t>
        <a:bodyPr/>
        <a:lstStyle/>
        <a:p>
          <a:endParaRPr lang="de-DE"/>
        </a:p>
      </dgm:t>
    </dgm:pt>
    <dgm:pt modelId="{2EBFB60F-F794-4DA9-B5D5-7E538EC977C6}" type="sibTrans" cxnId="{405C72F8-D185-445A-8E31-9BD46A0188B1}">
      <dgm:prSet/>
      <dgm:spPr/>
      <dgm:t>
        <a:bodyPr/>
        <a:lstStyle/>
        <a:p>
          <a:endParaRPr lang="de-DE"/>
        </a:p>
      </dgm:t>
    </dgm:pt>
    <dgm:pt modelId="{D025D18A-1DD0-4FC2-AF13-FC5F6DD0FF8F}">
      <dgm:prSet phldrT="[Text]"/>
      <dgm:spPr/>
      <dgm:t>
        <a:bodyPr/>
        <a:lstStyle/>
        <a:p>
          <a:r>
            <a:rPr lang="de-DE" dirty="0" smtClean="0"/>
            <a:t>Er wird es fügen</a:t>
          </a:r>
          <a:endParaRPr lang="de-DE" dirty="0"/>
        </a:p>
      </dgm:t>
    </dgm:pt>
    <dgm:pt modelId="{A637FA31-D71B-4221-BB27-B2497A4EE2BC}" type="parTrans" cxnId="{E67D14A8-EA39-4797-BF36-D4679D36A315}">
      <dgm:prSet/>
      <dgm:spPr/>
      <dgm:t>
        <a:bodyPr/>
        <a:lstStyle/>
        <a:p>
          <a:endParaRPr lang="de-DE"/>
        </a:p>
      </dgm:t>
    </dgm:pt>
    <dgm:pt modelId="{53BE6A53-F289-4DF9-8722-1566918D1C7D}" type="sibTrans" cxnId="{E67D14A8-EA39-4797-BF36-D4679D36A315}">
      <dgm:prSet/>
      <dgm:spPr/>
      <dgm:t>
        <a:bodyPr/>
        <a:lstStyle/>
        <a:p>
          <a:endParaRPr lang="de-DE"/>
        </a:p>
      </dgm:t>
    </dgm:pt>
    <dgm:pt modelId="{253ABF52-FAAC-4533-92A5-162D807A434E}" type="pres">
      <dgm:prSet presAssocID="{D56088A0-64F5-4515-86B9-6C60E177B9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994ED6F-B48A-4C3D-98EA-5667AD9C3F04}" type="pres">
      <dgm:prSet presAssocID="{44DFD682-4674-49CC-9CD5-C5424AD940A8}" presName="Name8" presStyleCnt="0"/>
      <dgm:spPr/>
    </dgm:pt>
    <dgm:pt modelId="{A5C32407-E14B-46B7-A6DE-715B4F11A10E}" type="pres">
      <dgm:prSet presAssocID="{44DFD682-4674-49CC-9CD5-C5424AD940A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560C8C-6217-47AA-A1C4-EAA3173010DB}" type="pres">
      <dgm:prSet presAssocID="{44DFD682-4674-49CC-9CD5-C5424AD940A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D682AE-5830-496C-98FD-4EE4A2D00B2A}" type="pres">
      <dgm:prSet presAssocID="{20CC6077-574B-47F2-A2F4-1020A3F4BAF0}" presName="Name8" presStyleCnt="0"/>
      <dgm:spPr/>
    </dgm:pt>
    <dgm:pt modelId="{1C1576E2-3C88-4508-9A91-984372BA74BA}" type="pres">
      <dgm:prSet presAssocID="{20CC6077-574B-47F2-A2F4-1020A3F4BAF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FF1673-D6FA-4C4D-8B5E-B4D07C063AB9}" type="pres">
      <dgm:prSet presAssocID="{20CC6077-574B-47F2-A2F4-1020A3F4BA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241421-DC61-499E-BC65-158FE6362A03}" type="pres">
      <dgm:prSet presAssocID="{D025D18A-1DD0-4FC2-AF13-FC5F6DD0FF8F}" presName="Name8" presStyleCnt="0"/>
      <dgm:spPr/>
    </dgm:pt>
    <dgm:pt modelId="{5671C8F7-E37A-49DB-9A66-3D52429DB48B}" type="pres">
      <dgm:prSet presAssocID="{D025D18A-1DD0-4FC2-AF13-FC5F6DD0FF8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4137E7-4F32-47BA-ABEB-E8A8935785DE}" type="pres">
      <dgm:prSet presAssocID="{D025D18A-1DD0-4FC2-AF13-FC5F6DD0FF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971F64E-020A-4B3C-A4D1-9D1117D62BB7}" type="presOf" srcId="{20CC6077-574B-47F2-A2F4-1020A3F4BAF0}" destId="{1C1576E2-3C88-4508-9A91-984372BA74BA}" srcOrd="0" destOrd="0" presId="urn:microsoft.com/office/officeart/2005/8/layout/pyramid3"/>
    <dgm:cxn modelId="{080C09A2-2B70-4E21-BEE3-4260D3D77830}" type="presOf" srcId="{D56088A0-64F5-4515-86B9-6C60E177B990}" destId="{253ABF52-FAAC-4533-92A5-162D807A434E}" srcOrd="0" destOrd="0" presId="urn:microsoft.com/office/officeart/2005/8/layout/pyramid3"/>
    <dgm:cxn modelId="{C824582F-A9FC-4C20-8B2B-383CAF3831A0}" srcId="{D56088A0-64F5-4515-86B9-6C60E177B990}" destId="{44DFD682-4674-49CC-9CD5-C5424AD940A8}" srcOrd="0" destOrd="0" parTransId="{6E40449C-E476-43A5-B449-E7C980312E8E}" sibTransId="{89F387DE-66BE-4048-B0E3-0FFE108FFA3B}"/>
    <dgm:cxn modelId="{452CAF20-E03C-4BE0-95A7-9C8AB614BAF8}" type="presOf" srcId="{20CC6077-574B-47F2-A2F4-1020A3F4BAF0}" destId="{0CFF1673-D6FA-4C4D-8B5E-B4D07C063AB9}" srcOrd="1" destOrd="0" presId="urn:microsoft.com/office/officeart/2005/8/layout/pyramid3"/>
    <dgm:cxn modelId="{84965BCE-B29D-4711-9063-464E87753F49}" type="presOf" srcId="{D025D18A-1DD0-4FC2-AF13-FC5F6DD0FF8F}" destId="{124137E7-4F32-47BA-ABEB-E8A8935785DE}" srcOrd="1" destOrd="0" presId="urn:microsoft.com/office/officeart/2005/8/layout/pyramid3"/>
    <dgm:cxn modelId="{3B4D9C28-DEC6-4323-B77F-9F45E07F2C12}" type="presOf" srcId="{44DFD682-4674-49CC-9CD5-C5424AD940A8}" destId="{A5C32407-E14B-46B7-A6DE-715B4F11A10E}" srcOrd="0" destOrd="0" presId="urn:microsoft.com/office/officeart/2005/8/layout/pyramid3"/>
    <dgm:cxn modelId="{E98F00D5-F2CA-49EB-A765-47DB2D991605}" type="presOf" srcId="{44DFD682-4674-49CC-9CD5-C5424AD940A8}" destId="{BF560C8C-6217-47AA-A1C4-EAA3173010DB}" srcOrd="1" destOrd="0" presId="urn:microsoft.com/office/officeart/2005/8/layout/pyramid3"/>
    <dgm:cxn modelId="{405C72F8-D185-445A-8E31-9BD46A0188B1}" srcId="{D56088A0-64F5-4515-86B9-6C60E177B990}" destId="{20CC6077-574B-47F2-A2F4-1020A3F4BAF0}" srcOrd="1" destOrd="0" parTransId="{408DC81C-D606-4FA0-B5AB-5593B19C9FB1}" sibTransId="{2EBFB60F-F794-4DA9-B5D5-7E538EC977C6}"/>
    <dgm:cxn modelId="{E67D14A8-EA39-4797-BF36-D4679D36A315}" srcId="{D56088A0-64F5-4515-86B9-6C60E177B990}" destId="{D025D18A-1DD0-4FC2-AF13-FC5F6DD0FF8F}" srcOrd="2" destOrd="0" parTransId="{A637FA31-D71B-4221-BB27-B2497A4EE2BC}" sibTransId="{53BE6A53-F289-4DF9-8722-1566918D1C7D}"/>
    <dgm:cxn modelId="{51E99716-74BF-4C06-A376-A50C3B1B1796}" type="presOf" srcId="{D025D18A-1DD0-4FC2-AF13-FC5F6DD0FF8F}" destId="{5671C8F7-E37A-49DB-9A66-3D52429DB48B}" srcOrd="0" destOrd="0" presId="urn:microsoft.com/office/officeart/2005/8/layout/pyramid3"/>
    <dgm:cxn modelId="{77E77EF9-A237-44C4-9A84-36B4EBC0219B}" type="presParOf" srcId="{253ABF52-FAAC-4533-92A5-162D807A434E}" destId="{0994ED6F-B48A-4C3D-98EA-5667AD9C3F04}" srcOrd="0" destOrd="0" presId="urn:microsoft.com/office/officeart/2005/8/layout/pyramid3"/>
    <dgm:cxn modelId="{554170AF-A012-4246-884C-5E883F2E465F}" type="presParOf" srcId="{0994ED6F-B48A-4C3D-98EA-5667AD9C3F04}" destId="{A5C32407-E14B-46B7-A6DE-715B4F11A10E}" srcOrd="0" destOrd="0" presId="urn:microsoft.com/office/officeart/2005/8/layout/pyramid3"/>
    <dgm:cxn modelId="{657AF9C8-EF33-41DC-ADB3-BBF7E0EBFA67}" type="presParOf" srcId="{0994ED6F-B48A-4C3D-98EA-5667AD9C3F04}" destId="{BF560C8C-6217-47AA-A1C4-EAA3173010DB}" srcOrd="1" destOrd="0" presId="urn:microsoft.com/office/officeart/2005/8/layout/pyramid3"/>
    <dgm:cxn modelId="{1E9183B8-F6F9-4747-B521-F1B5D1E8EEBB}" type="presParOf" srcId="{253ABF52-FAAC-4533-92A5-162D807A434E}" destId="{8FD682AE-5830-496C-98FD-4EE4A2D00B2A}" srcOrd="1" destOrd="0" presId="urn:microsoft.com/office/officeart/2005/8/layout/pyramid3"/>
    <dgm:cxn modelId="{6A0A4210-5976-42A7-B31B-3E2AB64239A5}" type="presParOf" srcId="{8FD682AE-5830-496C-98FD-4EE4A2D00B2A}" destId="{1C1576E2-3C88-4508-9A91-984372BA74BA}" srcOrd="0" destOrd="0" presId="urn:microsoft.com/office/officeart/2005/8/layout/pyramid3"/>
    <dgm:cxn modelId="{DE008977-193A-4795-92D1-852FD3934710}" type="presParOf" srcId="{8FD682AE-5830-496C-98FD-4EE4A2D00B2A}" destId="{0CFF1673-D6FA-4C4D-8B5E-B4D07C063AB9}" srcOrd="1" destOrd="0" presId="urn:microsoft.com/office/officeart/2005/8/layout/pyramid3"/>
    <dgm:cxn modelId="{707187AF-5592-42C0-9371-4DAEDBF1FD11}" type="presParOf" srcId="{253ABF52-FAAC-4533-92A5-162D807A434E}" destId="{18241421-DC61-499E-BC65-158FE6362A03}" srcOrd="2" destOrd="0" presId="urn:microsoft.com/office/officeart/2005/8/layout/pyramid3"/>
    <dgm:cxn modelId="{97500C47-28F1-4FBF-AFA7-21899E3DA2B0}" type="presParOf" srcId="{18241421-DC61-499E-BC65-158FE6362A03}" destId="{5671C8F7-E37A-49DB-9A66-3D52429DB48B}" srcOrd="0" destOrd="0" presId="urn:microsoft.com/office/officeart/2005/8/layout/pyramid3"/>
    <dgm:cxn modelId="{3659CC1C-9CAC-44CF-8D7E-4ECBCCF32A45}" type="presParOf" srcId="{18241421-DC61-499E-BC65-158FE6362A03}" destId="{124137E7-4F32-47BA-ABEB-E8A8935785D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D1E944-DB79-473C-9EE2-626411B55084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89BD5EB5-C042-49A7-B2FF-CF19C4BB2D9B}">
      <dgm:prSet phldrT="[Text]"/>
      <dgm:spPr/>
      <dgm:t>
        <a:bodyPr/>
        <a:lstStyle/>
        <a:p>
          <a:r>
            <a:rPr lang="de-DE" dirty="0" smtClean="0"/>
            <a:t>Er bringt deine Gerechtigkeit heraus wie das Licht</a:t>
          </a:r>
          <a:endParaRPr lang="de-DE" dirty="0"/>
        </a:p>
      </dgm:t>
    </dgm:pt>
    <dgm:pt modelId="{F470FBE7-008B-4D46-8DC9-210850F44DD5}" type="parTrans" cxnId="{7EF7DEB2-AFB1-429A-887A-172001799E40}">
      <dgm:prSet/>
      <dgm:spPr/>
      <dgm:t>
        <a:bodyPr/>
        <a:lstStyle/>
        <a:p>
          <a:endParaRPr lang="de-DE"/>
        </a:p>
      </dgm:t>
    </dgm:pt>
    <dgm:pt modelId="{3DE19D9E-BE5F-48E2-9DCB-D4712AB5AD13}" type="sibTrans" cxnId="{7EF7DEB2-AFB1-429A-887A-172001799E40}">
      <dgm:prSet/>
      <dgm:spPr/>
      <dgm:t>
        <a:bodyPr/>
        <a:lstStyle/>
        <a:p>
          <a:endParaRPr lang="de-DE"/>
        </a:p>
      </dgm:t>
    </dgm:pt>
    <dgm:pt modelId="{44BA9DE2-AEE8-4248-9355-F7BEEB9C4800}">
      <dgm:prSet phldrT="[Text]"/>
      <dgm:spPr/>
      <dgm:t>
        <a:bodyPr/>
        <a:lstStyle/>
        <a:p>
          <a:r>
            <a:rPr lang="de-DE" dirty="0" smtClean="0"/>
            <a:t>und dein Recht so hell</a:t>
          </a:r>
          <a:endParaRPr lang="de-DE" dirty="0"/>
        </a:p>
      </dgm:t>
    </dgm:pt>
    <dgm:pt modelId="{6222A52C-3A9A-4668-BFF8-9CFCAFCABCD8}" type="parTrans" cxnId="{C761A061-BEED-4212-AE90-0D47BB1F66D2}">
      <dgm:prSet/>
      <dgm:spPr/>
      <dgm:t>
        <a:bodyPr/>
        <a:lstStyle/>
        <a:p>
          <a:endParaRPr lang="de-DE"/>
        </a:p>
      </dgm:t>
    </dgm:pt>
    <dgm:pt modelId="{CF9C5DFA-EC49-4045-BDF4-A2D423DC1CD1}" type="sibTrans" cxnId="{C761A061-BEED-4212-AE90-0D47BB1F66D2}">
      <dgm:prSet/>
      <dgm:spPr/>
      <dgm:t>
        <a:bodyPr/>
        <a:lstStyle/>
        <a:p>
          <a:endParaRPr lang="de-DE"/>
        </a:p>
      </dgm:t>
    </dgm:pt>
    <dgm:pt modelId="{78E66357-8C46-4C08-99BD-9A5A4BEC7955}">
      <dgm:prSet phldrT="[Text]"/>
      <dgm:spPr/>
      <dgm:t>
        <a:bodyPr/>
        <a:lstStyle/>
        <a:p>
          <a:r>
            <a:rPr lang="de-DE" smtClean="0"/>
            <a:t>wie </a:t>
          </a:r>
          <a:r>
            <a:rPr lang="de-DE" dirty="0" smtClean="0"/>
            <a:t>den Mittag</a:t>
          </a:r>
          <a:endParaRPr lang="de-DE" dirty="0"/>
        </a:p>
      </dgm:t>
    </dgm:pt>
    <dgm:pt modelId="{E29E4D08-115E-4234-91DE-A7999B2E501F}" type="parTrans" cxnId="{51C0A6D3-EDB6-40E2-9C01-8881C1261475}">
      <dgm:prSet/>
      <dgm:spPr/>
      <dgm:t>
        <a:bodyPr/>
        <a:lstStyle/>
        <a:p>
          <a:endParaRPr lang="de-DE"/>
        </a:p>
      </dgm:t>
    </dgm:pt>
    <dgm:pt modelId="{6E88236F-AC69-4D28-8CFA-A495DC73243F}" type="sibTrans" cxnId="{51C0A6D3-EDB6-40E2-9C01-8881C1261475}">
      <dgm:prSet/>
      <dgm:spPr/>
      <dgm:t>
        <a:bodyPr/>
        <a:lstStyle/>
        <a:p>
          <a:endParaRPr lang="de-DE"/>
        </a:p>
      </dgm:t>
    </dgm:pt>
    <dgm:pt modelId="{6A336FBA-14F3-4894-B1C4-A037484F9FE2}" type="pres">
      <dgm:prSet presAssocID="{08D1E944-DB79-473C-9EE2-626411B55084}" presName="Name0" presStyleCnt="0">
        <dgm:presLayoutVars>
          <dgm:dir/>
          <dgm:animLvl val="lvl"/>
          <dgm:resizeHandles val="exact"/>
        </dgm:presLayoutVars>
      </dgm:prSet>
      <dgm:spPr/>
    </dgm:pt>
    <dgm:pt modelId="{8D74C0B1-BC75-4182-A50D-3D2298FD7C20}" type="pres">
      <dgm:prSet presAssocID="{89BD5EB5-C042-49A7-B2FF-CF19C4BB2D9B}" presName="Name8" presStyleCnt="0"/>
      <dgm:spPr/>
    </dgm:pt>
    <dgm:pt modelId="{D3E6C6BA-2386-442E-947F-79AB6F0B89DF}" type="pres">
      <dgm:prSet presAssocID="{89BD5EB5-C042-49A7-B2FF-CF19C4BB2D9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34D4F-2897-4A9A-9FBF-2D51069FBD58}" type="pres">
      <dgm:prSet presAssocID="{89BD5EB5-C042-49A7-B2FF-CF19C4BB2D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8F763E5-612C-489C-8C33-055436D0E674}" type="pres">
      <dgm:prSet presAssocID="{44BA9DE2-AEE8-4248-9355-F7BEEB9C4800}" presName="Name8" presStyleCnt="0"/>
      <dgm:spPr/>
    </dgm:pt>
    <dgm:pt modelId="{793BA400-4CF7-4377-B818-94F6DA296CB0}" type="pres">
      <dgm:prSet presAssocID="{44BA9DE2-AEE8-4248-9355-F7BEEB9C480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2F58AD-9901-413C-A5CE-B7CB3E10118C}" type="pres">
      <dgm:prSet presAssocID="{44BA9DE2-AEE8-4248-9355-F7BEEB9C48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98A97B-2274-466C-A45A-DAF595B1F54E}" type="pres">
      <dgm:prSet presAssocID="{78E66357-8C46-4C08-99BD-9A5A4BEC7955}" presName="Name8" presStyleCnt="0"/>
      <dgm:spPr/>
    </dgm:pt>
    <dgm:pt modelId="{291D1CC1-7EC1-4ABF-BFB9-ADF5E8D9E015}" type="pres">
      <dgm:prSet presAssocID="{78E66357-8C46-4C08-99BD-9A5A4BEC795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42C402-9846-4386-AF80-E25E1FE818B2}" type="pres">
      <dgm:prSet presAssocID="{78E66357-8C46-4C08-99BD-9A5A4BEC79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1C0A6D3-EDB6-40E2-9C01-8881C1261475}" srcId="{08D1E944-DB79-473C-9EE2-626411B55084}" destId="{78E66357-8C46-4C08-99BD-9A5A4BEC7955}" srcOrd="2" destOrd="0" parTransId="{E29E4D08-115E-4234-91DE-A7999B2E501F}" sibTransId="{6E88236F-AC69-4D28-8CFA-A495DC73243F}"/>
    <dgm:cxn modelId="{7EF7DEB2-AFB1-429A-887A-172001799E40}" srcId="{08D1E944-DB79-473C-9EE2-626411B55084}" destId="{89BD5EB5-C042-49A7-B2FF-CF19C4BB2D9B}" srcOrd="0" destOrd="0" parTransId="{F470FBE7-008B-4D46-8DC9-210850F44DD5}" sibTransId="{3DE19D9E-BE5F-48E2-9DCB-D4712AB5AD13}"/>
    <dgm:cxn modelId="{5A4956B8-6689-4CE2-BDBE-FD7552F56A2B}" type="presOf" srcId="{89BD5EB5-C042-49A7-B2FF-CF19C4BB2D9B}" destId="{DF934D4F-2897-4A9A-9FBF-2D51069FBD58}" srcOrd="1" destOrd="0" presId="urn:microsoft.com/office/officeart/2005/8/layout/pyramid3"/>
    <dgm:cxn modelId="{3E458B98-C124-46E3-A445-F68BC77A75FF}" type="presOf" srcId="{44BA9DE2-AEE8-4248-9355-F7BEEB9C4800}" destId="{A12F58AD-9901-413C-A5CE-B7CB3E10118C}" srcOrd="1" destOrd="0" presId="urn:microsoft.com/office/officeart/2005/8/layout/pyramid3"/>
    <dgm:cxn modelId="{C761A061-BEED-4212-AE90-0D47BB1F66D2}" srcId="{08D1E944-DB79-473C-9EE2-626411B55084}" destId="{44BA9DE2-AEE8-4248-9355-F7BEEB9C4800}" srcOrd="1" destOrd="0" parTransId="{6222A52C-3A9A-4668-BFF8-9CFCAFCABCD8}" sibTransId="{CF9C5DFA-EC49-4045-BDF4-A2D423DC1CD1}"/>
    <dgm:cxn modelId="{B5D7977C-F617-43FB-92CE-9B5D1232B685}" type="presOf" srcId="{78E66357-8C46-4C08-99BD-9A5A4BEC7955}" destId="{BD42C402-9846-4386-AF80-E25E1FE818B2}" srcOrd="1" destOrd="0" presId="urn:microsoft.com/office/officeart/2005/8/layout/pyramid3"/>
    <dgm:cxn modelId="{5525C0F2-8BC8-42A0-A92F-4DDEF685BC46}" type="presOf" srcId="{08D1E944-DB79-473C-9EE2-626411B55084}" destId="{6A336FBA-14F3-4894-B1C4-A037484F9FE2}" srcOrd="0" destOrd="0" presId="urn:microsoft.com/office/officeart/2005/8/layout/pyramid3"/>
    <dgm:cxn modelId="{21325DD9-FAB6-4776-8D37-CAA7E760C69C}" type="presOf" srcId="{78E66357-8C46-4C08-99BD-9A5A4BEC7955}" destId="{291D1CC1-7EC1-4ABF-BFB9-ADF5E8D9E015}" srcOrd="0" destOrd="0" presId="urn:microsoft.com/office/officeart/2005/8/layout/pyramid3"/>
    <dgm:cxn modelId="{8AA983DF-A455-4ADE-BC67-6CA30EF45C94}" type="presOf" srcId="{44BA9DE2-AEE8-4248-9355-F7BEEB9C4800}" destId="{793BA400-4CF7-4377-B818-94F6DA296CB0}" srcOrd="0" destOrd="0" presId="urn:microsoft.com/office/officeart/2005/8/layout/pyramid3"/>
    <dgm:cxn modelId="{23F9C0D8-FB69-415D-9519-0772A8C00259}" type="presOf" srcId="{89BD5EB5-C042-49A7-B2FF-CF19C4BB2D9B}" destId="{D3E6C6BA-2386-442E-947F-79AB6F0B89DF}" srcOrd="0" destOrd="0" presId="urn:microsoft.com/office/officeart/2005/8/layout/pyramid3"/>
    <dgm:cxn modelId="{08E261B0-B376-4C65-AFDD-86E34850FC80}" type="presParOf" srcId="{6A336FBA-14F3-4894-B1C4-A037484F9FE2}" destId="{8D74C0B1-BC75-4182-A50D-3D2298FD7C20}" srcOrd="0" destOrd="0" presId="urn:microsoft.com/office/officeart/2005/8/layout/pyramid3"/>
    <dgm:cxn modelId="{EE331070-4E0B-4454-BA92-182F1DE45F03}" type="presParOf" srcId="{8D74C0B1-BC75-4182-A50D-3D2298FD7C20}" destId="{D3E6C6BA-2386-442E-947F-79AB6F0B89DF}" srcOrd="0" destOrd="0" presId="urn:microsoft.com/office/officeart/2005/8/layout/pyramid3"/>
    <dgm:cxn modelId="{2FADAD48-82BA-4C01-A40B-30C618801D55}" type="presParOf" srcId="{8D74C0B1-BC75-4182-A50D-3D2298FD7C20}" destId="{DF934D4F-2897-4A9A-9FBF-2D51069FBD58}" srcOrd="1" destOrd="0" presId="urn:microsoft.com/office/officeart/2005/8/layout/pyramid3"/>
    <dgm:cxn modelId="{2E10E209-3361-457D-A32F-CBA87FD955D8}" type="presParOf" srcId="{6A336FBA-14F3-4894-B1C4-A037484F9FE2}" destId="{28F763E5-612C-489C-8C33-055436D0E674}" srcOrd="1" destOrd="0" presId="urn:microsoft.com/office/officeart/2005/8/layout/pyramid3"/>
    <dgm:cxn modelId="{9DE6EC74-E5BE-46E9-AB50-F2194471E48E}" type="presParOf" srcId="{28F763E5-612C-489C-8C33-055436D0E674}" destId="{793BA400-4CF7-4377-B818-94F6DA296CB0}" srcOrd="0" destOrd="0" presId="urn:microsoft.com/office/officeart/2005/8/layout/pyramid3"/>
    <dgm:cxn modelId="{47D63BBF-3896-45AF-A012-D5F122DC56B4}" type="presParOf" srcId="{28F763E5-612C-489C-8C33-055436D0E674}" destId="{A12F58AD-9901-413C-A5CE-B7CB3E10118C}" srcOrd="1" destOrd="0" presId="urn:microsoft.com/office/officeart/2005/8/layout/pyramid3"/>
    <dgm:cxn modelId="{710502E3-5D1A-4B3E-8E63-37675042A06F}" type="presParOf" srcId="{6A336FBA-14F3-4894-B1C4-A037484F9FE2}" destId="{FF98A97B-2274-466C-A45A-DAF595B1F54E}" srcOrd="2" destOrd="0" presId="urn:microsoft.com/office/officeart/2005/8/layout/pyramid3"/>
    <dgm:cxn modelId="{BA29D6A6-8460-45ED-9840-0361DA5D1374}" type="presParOf" srcId="{FF98A97B-2274-466C-A45A-DAF595B1F54E}" destId="{291D1CC1-7EC1-4ABF-BFB9-ADF5E8D9E015}" srcOrd="0" destOrd="0" presId="urn:microsoft.com/office/officeart/2005/8/layout/pyramid3"/>
    <dgm:cxn modelId="{1DB93232-4F3E-4E5E-B5B6-74EC04BDC8A6}" type="presParOf" srcId="{FF98A97B-2274-466C-A45A-DAF595B1F54E}" destId="{BD42C402-9846-4386-AF80-E25E1FE818B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A126E4-B680-4E33-9833-B3AC9A47C8B7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137EB2E6-7A90-4F05-95D0-79F8ED7376E1}">
      <dgm:prSet phldrT="[Text]"/>
      <dgm:spPr/>
      <dgm:t>
        <a:bodyPr/>
        <a:lstStyle/>
        <a:p>
          <a:r>
            <a:rPr lang="de-DE" dirty="0" smtClean="0"/>
            <a:t>Sei still vor dem Herrn und harre auf ihn.</a:t>
          </a:r>
          <a:endParaRPr lang="de-DE" dirty="0"/>
        </a:p>
      </dgm:t>
    </dgm:pt>
    <dgm:pt modelId="{7B18BAD9-E353-4F25-8803-A6C97B62A15E}" type="parTrans" cxnId="{062C6CF4-170D-45B0-9DC9-EA8D6190A0A2}">
      <dgm:prSet/>
      <dgm:spPr/>
    </dgm:pt>
    <dgm:pt modelId="{B7142B08-1429-4A45-80F5-E1FC32F93E6E}" type="sibTrans" cxnId="{062C6CF4-170D-45B0-9DC9-EA8D6190A0A2}">
      <dgm:prSet/>
      <dgm:spPr/>
    </dgm:pt>
    <dgm:pt modelId="{9DCF1C5B-59F5-4546-957B-DF1A773253D5}">
      <dgm:prSet phldrT="[Text]"/>
      <dgm:spPr/>
      <dgm:t>
        <a:bodyPr/>
        <a:lstStyle/>
        <a:p>
          <a:r>
            <a:rPr lang="de-DE" dirty="0" smtClean="0"/>
            <a:t>Erhitze dich nicht über den Mann, dem alles gelingt,</a:t>
          </a:r>
          <a:endParaRPr lang="de-DE" dirty="0"/>
        </a:p>
      </dgm:t>
    </dgm:pt>
    <dgm:pt modelId="{684E9AAE-4282-4122-865F-28E34069F705}" type="parTrans" cxnId="{E4C873B3-E9E4-4617-AD5C-0215AB2662DF}">
      <dgm:prSet/>
      <dgm:spPr/>
    </dgm:pt>
    <dgm:pt modelId="{982D036B-189A-4047-9265-A61DF7E88D1E}" type="sibTrans" cxnId="{E4C873B3-E9E4-4617-AD5C-0215AB2662DF}">
      <dgm:prSet/>
      <dgm:spPr/>
    </dgm:pt>
    <dgm:pt modelId="{F9BF430B-ADCF-488D-BCC1-576D084FC298}">
      <dgm:prSet phldrT="[Text]"/>
      <dgm:spPr/>
      <dgm:t>
        <a:bodyPr/>
        <a:lstStyle/>
        <a:p>
          <a:r>
            <a:rPr lang="de-DE" dirty="0" smtClean="0"/>
            <a:t>den Mann, der auf Ränke sinnt</a:t>
          </a:r>
          <a:endParaRPr lang="de-DE" dirty="0"/>
        </a:p>
      </dgm:t>
    </dgm:pt>
    <dgm:pt modelId="{126E37E9-0FBF-4A9C-9087-019A7B6D82E0}" type="parTrans" cxnId="{D3A40D55-D689-4897-A276-DDACAE3D4652}">
      <dgm:prSet/>
      <dgm:spPr/>
    </dgm:pt>
    <dgm:pt modelId="{05CF29EB-3BB9-4D13-807A-DDE0B7510A03}" type="sibTrans" cxnId="{D3A40D55-D689-4897-A276-DDACAE3D4652}">
      <dgm:prSet/>
      <dgm:spPr/>
    </dgm:pt>
    <dgm:pt modelId="{423C0094-6A84-43D1-87DB-DA96AA22ECCB}" type="pres">
      <dgm:prSet presAssocID="{F9A126E4-B680-4E33-9833-B3AC9A47C8B7}" presName="Name0" presStyleCnt="0">
        <dgm:presLayoutVars>
          <dgm:dir/>
          <dgm:animLvl val="lvl"/>
          <dgm:resizeHandles val="exact"/>
        </dgm:presLayoutVars>
      </dgm:prSet>
      <dgm:spPr/>
    </dgm:pt>
    <dgm:pt modelId="{E457678D-3BD5-455C-861C-230E0496262C}" type="pres">
      <dgm:prSet presAssocID="{137EB2E6-7A90-4F05-95D0-79F8ED7376E1}" presName="Name8" presStyleCnt="0"/>
      <dgm:spPr/>
    </dgm:pt>
    <dgm:pt modelId="{0FBD84DF-3D7A-4758-BF2F-F4A2B564DA71}" type="pres">
      <dgm:prSet presAssocID="{137EB2E6-7A90-4F05-95D0-79F8ED7376E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9F2E89-B62B-420C-A733-6EB38D7B3A9E}" type="pres">
      <dgm:prSet presAssocID="{137EB2E6-7A90-4F05-95D0-79F8ED7376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FC8AA4-B03C-4625-AE69-DF8F0A22A6BF}" type="pres">
      <dgm:prSet presAssocID="{9DCF1C5B-59F5-4546-957B-DF1A773253D5}" presName="Name8" presStyleCnt="0"/>
      <dgm:spPr/>
    </dgm:pt>
    <dgm:pt modelId="{DBB8C4FA-09AA-4904-95F7-5EBDE404D8CF}" type="pres">
      <dgm:prSet presAssocID="{9DCF1C5B-59F5-4546-957B-DF1A773253D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EC25E1-C48A-42C8-A310-DBB20B6938F2}" type="pres">
      <dgm:prSet presAssocID="{9DCF1C5B-59F5-4546-957B-DF1A773253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6D15C0-C96A-4E2A-8300-E032D8AFBEF0}" type="pres">
      <dgm:prSet presAssocID="{F9BF430B-ADCF-488D-BCC1-576D084FC298}" presName="Name8" presStyleCnt="0"/>
      <dgm:spPr/>
    </dgm:pt>
    <dgm:pt modelId="{BF2F3051-F231-466B-A994-88C838DD7625}" type="pres">
      <dgm:prSet presAssocID="{F9BF430B-ADCF-488D-BCC1-576D084FC29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4E5E4B-9CC3-4B7E-84FB-840F0A4B90BF}" type="pres">
      <dgm:prSet presAssocID="{F9BF430B-ADCF-488D-BCC1-576D084FC2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4CEDEBB-9109-486F-A743-AF6A0A45037E}" type="presOf" srcId="{9DCF1C5B-59F5-4546-957B-DF1A773253D5}" destId="{D4EC25E1-C48A-42C8-A310-DBB20B6938F2}" srcOrd="1" destOrd="0" presId="urn:microsoft.com/office/officeart/2005/8/layout/pyramid3"/>
    <dgm:cxn modelId="{D147B0E9-24AF-4AF0-A8EE-96F26C21786C}" type="presOf" srcId="{137EB2E6-7A90-4F05-95D0-79F8ED7376E1}" destId="{319F2E89-B62B-420C-A733-6EB38D7B3A9E}" srcOrd="1" destOrd="0" presId="urn:microsoft.com/office/officeart/2005/8/layout/pyramid3"/>
    <dgm:cxn modelId="{D3A40D55-D689-4897-A276-DDACAE3D4652}" srcId="{F9A126E4-B680-4E33-9833-B3AC9A47C8B7}" destId="{F9BF430B-ADCF-488D-BCC1-576D084FC298}" srcOrd="2" destOrd="0" parTransId="{126E37E9-0FBF-4A9C-9087-019A7B6D82E0}" sibTransId="{05CF29EB-3BB9-4D13-807A-DDE0B7510A03}"/>
    <dgm:cxn modelId="{38830A73-35D7-4D2E-A19B-3C02E3034D7C}" type="presOf" srcId="{9DCF1C5B-59F5-4546-957B-DF1A773253D5}" destId="{DBB8C4FA-09AA-4904-95F7-5EBDE404D8CF}" srcOrd="0" destOrd="0" presId="urn:microsoft.com/office/officeart/2005/8/layout/pyramid3"/>
    <dgm:cxn modelId="{E7259F74-6B47-47FF-8F53-C198CB5A1574}" type="presOf" srcId="{F9BF430B-ADCF-488D-BCC1-576D084FC298}" destId="{034E5E4B-9CC3-4B7E-84FB-840F0A4B90BF}" srcOrd="1" destOrd="0" presId="urn:microsoft.com/office/officeart/2005/8/layout/pyramid3"/>
    <dgm:cxn modelId="{B7B3B869-9BD2-4291-A853-BAF52962D83E}" type="presOf" srcId="{F9A126E4-B680-4E33-9833-B3AC9A47C8B7}" destId="{423C0094-6A84-43D1-87DB-DA96AA22ECCB}" srcOrd="0" destOrd="0" presId="urn:microsoft.com/office/officeart/2005/8/layout/pyramid3"/>
    <dgm:cxn modelId="{22405498-7D1F-4316-AE76-58EEE64D6A76}" type="presOf" srcId="{F9BF430B-ADCF-488D-BCC1-576D084FC298}" destId="{BF2F3051-F231-466B-A994-88C838DD7625}" srcOrd="0" destOrd="0" presId="urn:microsoft.com/office/officeart/2005/8/layout/pyramid3"/>
    <dgm:cxn modelId="{196BA14D-1564-4611-8524-8E577C00876A}" type="presOf" srcId="{137EB2E6-7A90-4F05-95D0-79F8ED7376E1}" destId="{0FBD84DF-3D7A-4758-BF2F-F4A2B564DA71}" srcOrd="0" destOrd="0" presId="urn:microsoft.com/office/officeart/2005/8/layout/pyramid3"/>
    <dgm:cxn modelId="{E4C873B3-E9E4-4617-AD5C-0215AB2662DF}" srcId="{F9A126E4-B680-4E33-9833-B3AC9A47C8B7}" destId="{9DCF1C5B-59F5-4546-957B-DF1A773253D5}" srcOrd="1" destOrd="0" parTransId="{684E9AAE-4282-4122-865F-28E34069F705}" sibTransId="{982D036B-189A-4047-9265-A61DF7E88D1E}"/>
    <dgm:cxn modelId="{062C6CF4-170D-45B0-9DC9-EA8D6190A0A2}" srcId="{F9A126E4-B680-4E33-9833-B3AC9A47C8B7}" destId="{137EB2E6-7A90-4F05-95D0-79F8ED7376E1}" srcOrd="0" destOrd="0" parTransId="{7B18BAD9-E353-4F25-8803-A6C97B62A15E}" sibTransId="{B7142B08-1429-4A45-80F5-E1FC32F93E6E}"/>
    <dgm:cxn modelId="{C5B4449C-352C-430D-A522-804236B20170}" type="presParOf" srcId="{423C0094-6A84-43D1-87DB-DA96AA22ECCB}" destId="{E457678D-3BD5-455C-861C-230E0496262C}" srcOrd="0" destOrd="0" presId="urn:microsoft.com/office/officeart/2005/8/layout/pyramid3"/>
    <dgm:cxn modelId="{438C440B-8AA8-4EAC-BBB7-E44595BAE315}" type="presParOf" srcId="{E457678D-3BD5-455C-861C-230E0496262C}" destId="{0FBD84DF-3D7A-4758-BF2F-F4A2B564DA71}" srcOrd="0" destOrd="0" presId="urn:microsoft.com/office/officeart/2005/8/layout/pyramid3"/>
    <dgm:cxn modelId="{E21ACC84-FBE3-4C86-9BDF-9A633AB99D1F}" type="presParOf" srcId="{E457678D-3BD5-455C-861C-230E0496262C}" destId="{319F2E89-B62B-420C-A733-6EB38D7B3A9E}" srcOrd="1" destOrd="0" presId="urn:microsoft.com/office/officeart/2005/8/layout/pyramid3"/>
    <dgm:cxn modelId="{0E13AD49-3BDD-4A24-9322-FD4319BE8A9C}" type="presParOf" srcId="{423C0094-6A84-43D1-87DB-DA96AA22ECCB}" destId="{EBFC8AA4-B03C-4625-AE69-DF8F0A22A6BF}" srcOrd="1" destOrd="0" presId="urn:microsoft.com/office/officeart/2005/8/layout/pyramid3"/>
    <dgm:cxn modelId="{D06AFFE3-D09F-4D75-B521-4CEC2962805D}" type="presParOf" srcId="{EBFC8AA4-B03C-4625-AE69-DF8F0A22A6BF}" destId="{DBB8C4FA-09AA-4904-95F7-5EBDE404D8CF}" srcOrd="0" destOrd="0" presId="urn:microsoft.com/office/officeart/2005/8/layout/pyramid3"/>
    <dgm:cxn modelId="{860B0382-4EAA-4B4F-9605-C7FE9CD60ABF}" type="presParOf" srcId="{EBFC8AA4-B03C-4625-AE69-DF8F0A22A6BF}" destId="{D4EC25E1-C48A-42C8-A310-DBB20B6938F2}" srcOrd="1" destOrd="0" presId="urn:microsoft.com/office/officeart/2005/8/layout/pyramid3"/>
    <dgm:cxn modelId="{77E1DF98-48BF-4443-8A66-8693D153C35E}" type="presParOf" srcId="{423C0094-6A84-43D1-87DB-DA96AA22ECCB}" destId="{026D15C0-C96A-4E2A-8300-E032D8AFBEF0}" srcOrd="2" destOrd="0" presId="urn:microsoft.com/office/officeart/2005/8/layout/pyramid3"/>
    <dgm:cxn modelId="{CCCEE804-4850-4847-AAFB-0BDB9CE308DE}" type="presParOf" srcId="{026D15C0-C96A-4E2A-8300-E032D8AFBEF0}" destId="{BF2F3051-F231-466B-A994-88C838DD7625}" srcOrd="0" destOrd="0" presId="urn:microsoft.com/office/officeart/2005/8/layout/pyramid3"/>
    <dgm:cxn modelId="{9BDF4875-9B1A-4486-941C-B0B7262AF07C}" type="presParOf" srcId="{026D15C0-C96A-4E2A-8300-E032D8AFBEF0}" destId="{034E5E4B-9CC3-4B7E-84FB-840F0A4B90B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29C01C-9A2D-4694-A5A8-7DA3A365E27C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A105EF85-54B8-4509-A1C7-E38D6ABDAE03}">
      <dgm:prSet phldrT="[Text]"/>
      <dgm:spPr/>
      <dgm:t>
        <a:bodyPr/>
        <a:lstStyle/>
        <a:p>
          <a:r>
            <a:rPr lang="de-DE" dirty="0" smtClean="0"/>
            <a:t>Steh ab vom Zorn und lass den Grimm</a:t>
          </a:r>
          <a:endParaRPr lang="de-DE" dirty="0"/>
        </a:p>
      </dgm:t>
    </dgm:pt>
    <dgm:pt modelId="{F4B7DCF5-B951-4027-AFD2-95A114F88ACE}" type="parTrans" cxnId="{5D51E386-D90E-4BE1-B8D8-3FB44B1DD285}">
      <dgm:prSet/>
      <dgm:spPr/>
      <dgm:t>
        <a:bodyPr/>
        <a:lstStyle/>
        <a:p>
          <a:endParaRPr lang="de-DE"/>
        </a:p>
      </dgm:t>
    </dgm:pt>
    <dgm:pt modelId="{CBDDBC1B-75AF-4283-BCD1-F1DCF338B457}" type="sibTrans" cxnId="{5D51E386-D90E-4BE1-B8D8-3FB44B1DD285}">
      <dgm:prSet/>
      <dgm:spPr/>
      <dgm:t>
        <a:bodyPr/>
        <a:lstStyle/>
        <a:p>
          <a:endParaRPr lang="de-DE"/>
        </a:p>
      </dgm:t>
    </dgm:pt>
    <dgm:pt modelId="{AD0C407A-5E27-4808-8B02-15EC945916D1}">
      <dgm:prSet phldrT="[Text]"/>
      <dgm:spPr/>
      <dgm:t>
        <a:bodyPr/>
        <a:lstStyle/>
        <a:p>
          <a:r>
            <a:rPr lang="de-DE" dirty="0" smtClean="0"/>
            <a:t>Erhitze dich nicht, es führt</a:t>
          </a:r>
          <a:endParaRPr lang="de-DE" dirty="0"/>
        </a:p>
      </dgm:t>
    </dgm:pt>
    <dgm:pt modelId="{39CD1F2F-A46D-4D69-BC91-B5652FAB42AD}" type="parTrans" cxnId="{54755360-D911-461D-A610-83F43397768F}">
      <dgm:prSet/>
      <dgm:spPr/>
      <dgm:t>
        <a:bodyPr/>
        <a:lstStyle/>
        <a:p>
          <a:endParaRPr lang="de-DE"/>
        </a:p>
      </dgm:t>
    </dgm:pt>
    <dgm:pt modelId="{5A45C182-BB01-42BD-AAA2-F8B287C9E564}" type="sibTrans" cxnId="{54755360-D911-461D-A610-83F43397768F}">
      <dgm:prSet/>
      <dgm:spPr/>
      <dgm:t>
        <a:bodyPr/>
        <a:lstStyle/>
        <a:p>
          <a:endParaRPr lang="de-DE"/>
        </a:p>
      </dgm:t>
    </dgm:pt>
    <dgm:pt modelId="{4205EAAC-C300-404E-BE83-49FB6CB67F67}">
      <dgm:prSet phldrT="[Text]"/>
      <dgm:spPr/>
      <dgm:t>
        <a:bodyPr/>
        <a:lstStyle/>
        <a:p>
          <a:r>
            <a:rPr lang="de-DE" dirty="0" smtClean="0"/>
            <a:t>nur zum Bösen</a:t>
          </a:r>
          <a:endParaRPr lang="de-DE" dirty="0"/>
        </a:p>
      </dgm:t>
    </dgm:pt>
    <dgm:pt modelId="{0BBF8030-9EA1-4244-8F23-66598394C48C}" type="parTrans" cxnId="{5707FA8D-6873-4E6E-8B62-CCE59FF7E26C}">
      <dgm:prSet/>
      <dgm:spPr/>
      <dgm:t>
        <a:bodyPr/>
        <a:lstStyle/>
        <a:p>
          <a:endParaRPr lang="de-DE"/>
        </a:p>
      </dgm:t>
    </dgm:pt>
    <dgm:pt modelId="{1BA312FF-7E7D-4CA6-AD8D-DDE23C2DDEA2}" type="sibTrans" cxnId="{5707FA8D-6873-4E6E-8B62-CCE59FF7E26C}">
      <dgm:prSet/>
      <dgm:spPr/>
      <dgm:t>
        <a:bodyPr/>
        <a:lstStyle/>
        <a:p>
          <a:endParaRPr lang="de-DE"/>
        </a:p>
      </dgm:t>
    </dgm:pt>
    <dgm:pt modelId="{28A5F250-700B-422D-B67D-793E927C8BB9}" type="pres">
      <dgm:prSet presAssocID="{7F29C01C-9A2D-4694-A5A8-7DA3A365E27C}" presName="Name0" presStyleCnt="0">
        <dgm:presLayoutVars>
          <dgm:dir/>
          <dgm:animLvl val="lvl"/>
          <dgm:resizeHandles val="exact"/>
        </dgm:presLayoutVars>
      </dgm:prSet>
      <dgm:spPr/>
    </dgm:pt>
    <dgm:pt modelId="{F4709712-8247-451D-905E-3447F4AC1088}" type="pres">
      <dgm:prSet presAssocID="{A105EF85-54B8-4509-A1C7-E38D6ABDAE03}" presName="Name8" presStyleCnt="0"/>
      <dgm:spPr/>
    </dgm:pt>
    <dgm:pt modelId="{BF05DE5D-1826-4BFB-AA01-DD8664DE0BD3}" type="pres">
      <dgm:prSet presAssocID="{A105EF85-54B8-4509-A1C7-E38D6ABDAE0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8B8A3F-5B3C-44F8-ADFC-DD012F6B30FE}" type="pres">
      <dgm:prSet presAssocID="{A105EF85-54B8-4509-A1C7-E38D6ABDAE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283F9F0-E45F-40D2-B0B3-2ED55CA7A0F3}" type="pres">
      <dgm:prSet presAssocID="{AD0C407A-5E27-4808-8B02-15EC945916D1}" presName="Name8" presStyleCnt="0"/>
      <dgm:spPr/>
    </dgm:pt>
    <dgm:pt modelId="{25AD20CB-6BBE-44E3-9A01-E42AC05B09B6}" type="pres">
      <dgm:prSet presAssocID="{AD0C407A-5E27-4808-8B02-15EC945916D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19EEEA-3122-474F-A8F4-36505F8F6E7F}" type="pres">
      <dgm:prSet presAssocID="{AD0C407A-5E27-4808-8B02-15EC945916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DCF7F5-8823-494A-9386-431E036D6E5E}" type="pres">
      <dgm:prSet presAssocID="{4205EAAC-C300-404E-BE83-49FB6CB67F67}" presName="Name8" presStyleCnt="0"/>
      <dgm:spPr/>
    </dgm:pt>
    <dgm:pt modelId="{78AE6973-B656-4408-B605-6621B4A9E68E}" type="pres">
      <dgm:prSet presAssocID="{4205EAAC-C300-404E-BE83-49FB6CB67F6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0A35895-0C9F-4AF4-AB17-476108EC9A7E}" type="pres">
      <dgm:prSet presAssocID="{4205EAAC-C300-404E-BE83-49FB6CB67F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D51E386-D90E-4BE1-B8D8-3FB44B1DD285}" srcId="{7F29C01C-9A2D-4694-A5A8-7DA3A365E27C}" destId="{A105EF85-54B8-4509-A1C7-E38D6ABDAE03}" srcOrd="0" destOrd="0" parTransId="{F4B7DCF5-B951-4027-AFD2-95A114F88ACE}" sibTransId="{CBDDBC1B-75AF-4283-BCD1-F1DCF338B457}"/>
    <dgm:cxn modelId="{54755360-D911-461D-A610-83F43397768F}" srcId="{7F29C01C-9A2D-4694-A5A8-7DA3A365E27C}" destId="{AD0C407A-5E27-4808-8B02-15EC945916D1}" srcOrd="1" destOrd="0" parTransId="{39CD1F2F-A46D-4D69-BC91-B5652FAB42AD}" sibTransId="{5A45C182-BB01-42BD-AAA2-F8B287C9E564}"/>
    <dgm:cxn modelId="{6DD7B9BC-959D-4941-87EC-E0B24983D407}" type="presOf" srcId="{AD0C407A-5E27-4808-8B02-15EC945916D1}" destId="{25AD20CB-6BBE-44E3-9A01-E42AC05B09B6}" srcOrd="0" destOrd="0" presId="urn:microsoft.com/office/officeart/2005/8/layout/pyramid3"/>
    <dgm:cxn modelId="{726CB232-2AE0-42B9-8C74-F2E4C53DCFA2}" type="presOf" srcId="{7F29C01C-9A2D-4694-A5A8-7DA3A365E27C}" destId="{28A5F250-700B-422D-B67D-793E927C8BB9}" srcOrd="0" destOrd="0" presId="urn:microsoft.com/office/officeart/2005/8/layout/pyramid3"/>
    <dgm:cxn modelId="{BE853311-563B-41D3-A483-D08CE2E9F485}" type="presOf" srcId="{A105EF85-54B8-4509-A1C7-E38D6ABDAE03}" destId="{BF05DE5D-1826-4BFB-AA01-DD8664DE0BD3}" srcOrd="0" destOrd="0" presId="urn:microsoft.com/office/officeart/2005/8/layout/pyramid3"/>
    <dgm:cxn modelId="{2C3CCA2F-9E93-4023-9A2F-C0B814A407F0}" type="presOf" srcId="{AD0C407A-5E27-4808-8B02-15EC945916D1}" destId="{A119EEEA-3122-474F-A8F4-36505F8F6E7F}" srcOrd="1" destOrd="0" presId="urn:microsoft.com/office/officeart/2005/8/layout/pyramid3"/>
    <dgm:cxn modelId="{5707FA8D-6873-4E6E-8B62-CCE59FF7E26C}" srcId="{7F29C01C-9A2D-4694-A5A8-7DA3A365E27C}" destId="{4205EAAC-C300-404E-BE83-49FB6CB67F67}" srcOrd="2" destOrd="0" parTransId="{0BBF8030-9EA1-4244-8F23-66598394C48C}" sibTransId="{1BA312FF-7E7D-4CA6-AD8D-DDE23C2DDEA2}"/>
    <dgm:cxn modelId="{CC0EDF6F-FDE7-48BC-8C22-F19C144EDBA0}" type="presOf" srcId="{4205EAAC-C300-404E-BE83-49FB6CB67F67}" destId="{B0A35895-0C9F-4AF4-AB17-476108EC9A7E}" srcOrd="1" destOrd="0" presId="urn:microsoft.com/office/officeart/2005/8/layout/pyramid3"/>
    <dgm:cxn modelId="{EA9DCFCA-1D81-45D4-91CF-39005CEF208E}" type="presOf" srcId="{4205EAAC-C300-404E-BE83-49FB6CB67F67}" destId="{78AE6973-B656-4408-B605-6621B4A9E68E}" srcOrd="0" destOrd="0" presId="urn:microsoft.com/office/officeart/2005/8/layout/pyramid3"/>
    <dgm:cxn modelId="{14441B08-F44C-4521-A151-45C04534A270}" type="presOf" srcId="{A105EF85-54B8-4509-A1C7-E38D6ABDAE03}" destId="{648B8A3F-5B3C-44F8-ADFC-DD012F6B30FE}" srcOrd="1" destOrd="0" presId="urn:microsoft.com/office/officeart/2005/8/layout/pyramid3"/>
    <dgm:cxn modelId="{8D603C51-706B-42D8-A272-D26E4655EBEA}" type="presParOf" srcId="{28A5F250-700B-422D-B67D-793E927C8BB9}" destId="{F4709712-8247-451D-905E-3447F4AC1088}" srcOrd="0" destOrd="0" presId="urn:microsoft.com/office/officeart/2005/8/layout/pyramid3"/>
    <dgm:cxn modelId="{90C1387F-6561-4612-8C78-071C243152B9}" type="presParOf" srcId="{F4709712-8247-451D-905E-3447F4AC1088}" destId="{BF05DE5D-1826-4BFB-AA01-DD8664DE0BD3}" srcOrd="0" destOrd="0" presId="urn:microsoft.com/office/officeart/2005/8/layout/pyramid3"/>
    <dgm:cxn modelId="{C1540040-AC42-4756-9B85-E31E849360B5}" type="presParOf" srcId="{F4709712-8247-451D-905E-3447F4AC1088}" destId="{648B8A3F-5B3C-44F8-ADFC-DD012F6B30FE}" srcOrd="1" destOrd="0" presId="urn:microsoft.com/office/officeart/2005/8/layout/pyramid3"/>
    <dgm:cxn modelId="{3E6B4C61-8CF4-4EA3-B3DF-7692FE1873E7}" type="presParOf" srcId="{28A5F250-700B-422D-B67D-793E927C8BB9}" destId="{D283F9F0-E45F-40D2-B0B3-2ED55CA7A0F3}" srcOrd="1" destOrd="0" presId="urn:microsoft.com/office/officeart/2005/8/layout/pyramid3"/>
    <dgm:cxn modelId="{396E7F91-13D6-4736-AB06-B9A4890389B4}" type="presParOf" srcId="{D283F9F0-E45F-40D2-B0B3-2ED55CA7A0F3}" destId="{25AD20CB-6BBE-44E3-9A01-E42AC05B09B6}" srcOrd="0" destOrd="0" presId="urn:microsoft.com/office/officeart/2005/8/layout/pyramid3"/>
    <dgm:cxn modelId="{16BFC38B-C4EF-4D6E-A50A-76A77C3B042B}" type="presParOf" srcId="{D283F9F0-E45F-40D2-B0B3-2ED55CA7A0F3}" destId="{A119EEEA-3122-474F-A8F4-36505F8F6E7F}" srcOrd="1" destOrd="0" presId="urn:microsoft.com/office/officeart/2005/8/layout/pyramid3"/>
    <dgm:cxn modelId="{96FE59D4-7928-4FF5-938D-BB5DA249ECA1}" type="presParOf" srcId="{28A5F250-700B-422D-B67D-793E927C8BB9}" destId="{70DCF7F5-8823-494A-9386-431E036D6E5E}" srcOrd="2" destOrd="0" presId="urn:microsoft.com/office/officeart/2005/8/layout/pyramid3"/>
    <dgm:cxn modelId="{C3E71E6C-E502-4A4C-9943-B952163F7565}" type="presParOf" srcId="{70DCF7F5-8823-494A-9386-431E036D6E5E}" destId="{78AE6973-B656-4408-B605-6621B4A9E68E}" srcOrd="0" destOrd="0" presId="urn:microsoft.com/office/officeart/2005/8/layout/pyramid3"/>
    <dgm:cxn modelId="{4AC40C50-4F64-42D0-A779-213F60341354}" type="presParOf" srcId="{70DCF7F5-8823-494A-9386-431E036D6E5E}" destId="{B0A35895-0C9F-4AF4-AB17-476108EC9A7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26EBAD-1E76-4EB6-99E3-9C7A8C908663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775B393A-D8F1-47B0-94B3-F3781CDD601B}">
      <dgm:prSet phldrT="[Text]"/>
      <dgm:spPr/>
      <dgm:t>
        <a:bodyPr/>
        <a:lstStyle/>
        <a:p>
          <a:r>
            <a:rPr lang="de-DE" dirty="0" smtClean="0"/>
            <a:t>Denn die Bösen werden ausgetilgt</a:t>
          </a:r>
          <a:endParaRPr lang="de-DE" dirty="0"/>
        </a:p>
      </dgm:t>
    </dgm:pt>
    <dgm:pt modelId="{F511B56A-5B0C-4327-8469-9EC236BAA6F2}" type="parTrans" cxnId="{9E95ECB1-CAB5-432E-9EFD-2FA62E97309E}">
      <dgm:prSet/>
      <dgm:spPr/>
    </dgm:pt>
    <dgm:pt modelId="{260115E3-834F-443A-977A-7BAD97A842F3}" type="sibTrans" cxnId="{9E95ECB1-CAB5-432E-9EFD-2FA62E97309E}">
      <dgm:prSet/>
      <dgm:spPr/>
    </dgm:pt>
    <dgm:pt modelId="{2AF47944-8FFF-4B61-A877-AB5B8A8CC3BF}">
      <dgm:prSet phldrT="[Text]"/>
      <dgm:spPr/>
      <dgm:t>
        <a:bodyPr/>
        <a:lstStyle/>
        <a:p>
          <a:r>
            <a:rPr lang="de-DE" dirty="0" smtClean="0"/>
            <a:t>Die aber auf den Herrn hoffen,</a:t>
          </a:r>
          <a:endParaRPr lang="de-DE" dirty="0"/>
        </a:p>
      </dgm:t>
    </dgm:pt>
    <dgm:pt modelId="{8635A06D-105C-43CF-B480-5D46EA3CBE7A}" type="parTrans" cxnId="{C57D6B25-99AA-4361-873F-9D1B9A792237}">
      <dgm:prSet/>
      <dgm:spPr/>
    </dgm:pt>
    <dgm:pt modelId="{EC9E857C-1980-46B6-B988-7B9861B9E70A}" type="sibTrans" cxnId="{C57D6B25-99AA-4361-873F-9D1B9A792237}">
      <dgm:prSet/>
      <dgm:spPr/>
    </dgm:pt>
    <dgm:pt modelId="{BCB812CB-68E8-4867-BF74-3C05223AFD8A}">
      <dgm:prSet phldrT="[Text]"/>
      <dgm:spPr/>
      <dgm:t>
        <a:bodyPr/>
        <a:lstStyle/>
        <a:p>
          <a:r>
            <a:rPr lang="de-DE" dirty="0" smtClean="0"/>
            <a:t>werden das Land besitzen</a:t>
          </a:r>
          <a:endParaRPr lang="de-DE" dirty="0"/>
        </a:p>
      </dgm:t>
    </dgm:pt>
    <dgm:pt modelId="{ECB21832-2794-4502-B18C-8277FEF849B6}" type="parTrans" cxnId="{A69D3769-9726-4356-8734-3AB2392E65B4}">
      <dgm:prSet/>
      <dgm:spPr/>
    </dgm:pt>
    <dgm:pt modelId="{6A4D4C4C-1548-478F-B821-B4C72A0C97B8}" type="sibTrans" cxnId="{A69D3769-9726-4356-8734-3AB2392E65B4}">
      <dgm:prSet/>
      <dgm:spPr/>
    </dgm:pt>
    <dgm:pt modelId="{339D45C8-383B-4744-BB88-F870CB04193E}" type="pres">
      <dgm:prSet presAssocID="{3626EBAD-1E76-4EB6-99E3-9C7A8C908663}" presName="Name0" presStyleCnt="0">
        <dgm:presLayoutVars>
          <dgm:dir/>
          <dgm:animLvl val="lvl"/>
          <dgm:resizeHandles val="exact"/>
        </dgm:presLayoutVars>
      </dgm:prSet>
      <dgm:spPr/>
    </dgm:pt>
    <dgm:pt modelId="{7431E541-F42E-4D82-8877-B76A9C3EDDB9}" type="pres">
      <dgm:prSet presAssocID="{775B393A-D8F1-47B0-94B3-F3781CDD601B}" presName="Name8" presStyleCnt="0"/>
      <dgm:spPr/>
    </dgm:pt>
    <dgm:pt modelId="{7A30C475-F90F-4F9C-9B13-1B9BC3630A59}" type="pres">
      <dgm:prSet presAssocID="{775B393A-D8F1-47B0-94B3-F3781CDD601B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9BF98F-92EF-455C-86F7-D99E35B9315E}" type="pres">
      <dgm:prSet presAssocID="{775B393A-D8F1-47B0-94B3-F3781CDD601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EF6573-D1D9-460F-ADC9-A9B4740D2FF4}" type="pres">
      <dgm:prSet presAssocID="{2AF47944-8FFF-4B61-A877-AB5B8A8CC3BF}" presName="Name8" presStyleCnt="0"/>
      <dgm:spPr/>
    </dgm:pt>
    <dgm:pt modelId="{F6F4C82C-C638-4F44-9B77-0E6407316727}" type="pres">
      <dgm:prSet presAssocID="{2AF47944-8FFF-4B61-A877-AB5B8A8CC3B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2C255-93F1-4AA7-B8E3-87A6B3374E9C}" type="pres">
      <dgm:prSet presAssocID="{2AF47944-8FFF-4B61-A877-AB5B8A8CC3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A3DA23-4814-4539-9DA0-B19A8D7FB9C0}" type="pres">
      <dgm:prSet presAssocID="{BCB812CB-68E8-4867-BF74-3C05223AFD8A}" presName="Name8" presStyleCnt="0"/>
      <dgm:spPr/>
    </dgm:pt>
    <dgm:pt modelId="{443C7B46-C41B-4B26-83E5-BE6686F36064}" type="pres">
      <dgm:prSet presAssocID="{BCB812CB-68E8-4867-BF74-3C05223AFD8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8294C4-43BC-4F91-A740-6A3418D76339}" type="pres">
      <dgm:prSet presAssocID="{BCB812CB-68E8-4867-BF74-3C05223AFD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69D3769-9726-4356-8734-3AB2392E65B4}" srcId="{3626EBAD-1E76-4EB6-99E3-9C7A8C908663}" destId="{BCB812CB-68E8-4867-BF74-3C05223AFD8A}" srcOrd="2" destOrd="0" parTransId="{ECB21832-2794-4502-B18C-8277FEF849B6}" sibTransId="{6A4D4C4C-1548-478F-B821-B4C72A0C97B8}"/>
    <dgm:cxn modelId="{118BEFAD-738A-40B8-AF98-DD63E605F27E}" type="presOf" srcId="{2AF47944-8FFF-4B61-A877-AB5B8A8CC3BF}" destId="{F6F4C82C-C638-4F44-9B77-0E6407316727}" srcOrd="0" destOrd="0" presId="urn:microsoft.com/office/officeart/2005/8/layout/pyramid3"/>
    <dgm:cxn modelId="{9E95ECB1-CAB5-432E-9EFD-2FA62E97309E}" srcId="{3626EBAD-1E76-4EB6-99E3-9C7A8C908663}" destId="{775B393A-D8F1-47B0-94B3-F3781CDD601B}" srcOrd="0" destOrd="0" parTransId="{F511B56A-5B0C-4327-8469-9EC236BAA6F2}" sibTransId="{260115E3-834F-443A-977A-7BAD97A842F3}"/>
    <dgm:cxn modelId="{D508A6DE-6CE9-4550-ABAB-CB433DD8C685}" type="presOf" srcId="{775B393A-D8F1-47B0-94B3-F3781CDD601B}" destId="{7A30C475-F90F-4F9C-9B13-1B9BC3630A59}" srcOrd="0" destOrd="0" presId="urn:microsoft.com/office/officeart/2005/8/layout/pyramid3"/>
    <dgm:cxn modelId="{40BB15F1-9657-4AE2-A628-48B451C507E9}" type="presOf" srcId="{BCB812CB-68E8-4867-BF74-3C05223AFD8A}" destId="{938294C4-43BC-4F91-A740-6A3418D76339}" srcOrd="1" destOrd="0" presId="urn:microsoft.com/office/officeart/2005/8/layout/pyramid3"/>
    <dgm:cxn modelId="{EF1C19E1-6B7D-42E8-BDE6-9A13F8BF1E3E}" type="presOf" srcId="{2AF47944-8FFF-4B61-A877-AB5B8A8CC3BF}" destId="{EC72C255-93F1-4AA7-B8E3-87A6B3374E9C}" srcOrd="1" destOrd="0" presId="urn:microsoft.com/office/officeart/2005/8/layout/pyramid3"/>
    <dgm:cxn modelId="{FF8204FA-5901-43C2-817C-C3E5D00F4054}" type="presOf" srcId="{3626EBAD-1E76-4EB6-99E3-9C7A8C908663}" destId="{339D45C8-383B-4744-BB88-F870CB04193E}" srcOrd="0" destOrd="0" presId="urn:microsoft.com/office/officeart/2005/8/layout/pyramid3"/>
    <dgm:cxn modelId="{C57D6B25-99AA-4361-873F-9D1B9A792237}" srcId="{3626EBAD-1E76-4EB6-99E3-9C7A8C908663}" destId="{2AF47944-8FFF-4B61-A877-AB5B8A8CC3BF}" srcOrd="1" destOrd="0" parTransId="{8635A06D-105C-43CF-B480-5D46EA3CBE7A}" sibTransId="{EC9E857C-1980-46B6-B988-7B9861B9E70A}"/>
    <dgm:cxn modelId="{97E73B68-1B8E-4D70-B126-AA9D4F4A15E5}" type="presOf" srcId="{BCB812CB-68E8-4867-BF74-3C05223AFD8A}" destId="{443C7B46-C41B-4B26-83E5-BE6686F36064}" srcOrd="0" destOrd="0" presId="urn:microsoft.com/office/officeart/2005/8/layout/pyramid3"/>
    <dgm:cxn modelId="{54B669EF-A677-4A50-8ADD-E689B0594633}" type="presOf" srcId="{775B393A-D8F1-47B0-94B3-F3781CDD601B}" destId="{559BF98F-92EF-455C-86F7-D99E35B9315E}" srcOrd="1" destOrd="0" presId="urn:microsoft.com/office/officeart/2005/8/layout/pyramid3"/>
    <dgm:cxn modelId="{6767055F-0FBB-484E-9C7F-184E450AEF06}" type="presParOf" srcId="{339D45C8-383B-4744-BB88-F870CB04193E}" destId="{7431E541-F42E-4D82-8877-B76A9C3EDDB9}" srcOrd="0" destOrd="0" presId="urn:microsoft.com/office/officeart/2005/8/layout/pyramid3"/>
    <dgm:cxn modelId="{4A13EA49-96E8-499D-8F01-EF682C84D0E7}" type="presParOf" srcId="{7431E541-F42E-4D82-8877-B76A9C3EDDB9}" destId="{7A30C475-F90F-4F9C-9B13-1B9BC3630A59}" srcOrd="0" destOrd="0" presId="urn:microsoft.com/office/officeart/2005/8/layout/pyramid3"/>
    <dgm:cxn modelId="{5CAC546A-2DEA-49AC-8910-BE71C24A56EF}" type="presParOf" srcId="{7431E541-F42E-4D82-8877-B76A9C3EDDB9}" destId="{559BF98F-92EF-455C-86F7-D99E35B9315E}" srcOrd="1" destOrd="0" presId="urn:microsoft.com/office/officeart/2005/8/layout/pyramid3"/>
    <dgm:cxn modelId="{31ADA126-46EF-4C2C-823C-5087E42B90C6}" type="presParOf" srcId="{339D45C8-383B-4744-BB88-F870CB04193E}" destId="{29EF6573-D1D9-460F-ADC9-A9B4740D2FF4}" srcOrd="1" destOrd="0" presId="urn:microsoft.com/office/officeart/2005/8/layout/pyramid3"/>
    <dgm:cxn modelId="{BA3DC791-51EB-4C76-9FA2-3AFFFAEC0A9D}" type="presParOf" srcId="{29EF6573-D1D9-460F-ADC9-A9B4740D2FF4}" destId="{F6F4C82C-C638-4F44-9B77-0E6407316727}" srcOrd="0" destOrd="0" presId="urn:microsoft.com/office/officeart/2005/8/layout/pyramid3"/>
    <dgm:cxn modelId="{C48EF53A-E5AF-4F2A-910C-B95C19900809}" type="presParOf" srcId="{29EF6573-D1D9-460F-ADC9-A9B4740D2FF4}" destId="{EC72C255-93F1-4AA7-B8E3-87A6B3374E9C}" srcOrd="1" destOrd="0" presId="urn:microsoft.com/office/officeart/2005/8/layout/pyramid3"/>
    <dgm:cxn modelId="{D445438F-05A8-483D-867B-3ABF1C69C6CB}" type="presParOf" srcId="{339D45C8-383B-4744-BB88-F870CB04193E}" destId="{C3A3DA23-4814-4539-9DA0-B19A8D7FB9C0}" srcOrd="2" destOrd="0" presId="urn:microsoft.com/office/officeart/2005/8/layout/pyramid3"/>
    <dgm:cxn modelId="{5AEA37DB-4AE5-446F-8EA0-2E425C37A5DC}" type="presParOf" srcId="{C3A3DA23-4814-4539-9DA0-B19A8D7FB9C0}" destId="{443C7B46-C41B-4B26-83E5-BE6686F36064}" srcOrd="0" destOrd="0" presId="urn:microsoft.com/office/officeart/2005/8/layout/pyramid3"/>
    <dgm:cxn modelId="{A44FA882-56D5-48F2-B8EC-4116E5600A7B}" type="presParOf" srcId="{C3A3DA23-4814-4539-9DA0-B19A8D7FB9C0}" destId="{938294C4-43BC-4F91-A740-6A3418D7633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531BD8-9E8E-4ED4-9EEF-65548C8E0AB0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700" kern="1200" dirty="0" smtClean="0"/>
            <a:t>Errege dich nicht über die Bösen,</a:t>
          </a:r>
          <a:endParaRPr lang="de-DE" sz="4700" kern="1200" dirty="0"/>
        </a:p>
      </dsp:txBody>
      <dsp:txXfrm>
        <a:off x="1440179" y="0"/>
        <a:ext cx="5349240" cy="1508654"/>
      </dsp:txXfrm>
    </dsp:sp>
    <dsp:sp modelId="{71E86750-1040-4395-B269-AA94C553021C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700" kern="1200" dirty="0" smtClean="0"/>
            <a:t>wegen der Übeltäter</a:t>
          </a:r>
          <a:endParaRPr lang="de-DE" sz="4700" kern="1200" dirty="0"/>
        </a:p>
      </dsp:txBody>
      <dsp:txXfrm>
        <a:off x="2331720" y="1508654"/>
        <a:ext cx="3566160" cy="1508654"/>
      </dsp:txXfrm>
    </dsp:sp>
    <dsp:sp modelId="{6C47809A-6A49-44C3-83FA-4499FDDFFC76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700" kern="1200" dirty="0" smtClean="0"/>
            <a:t>ereifere dich nicht</a:t>
          </a:r>
          <a:endParaRPr lang="de-DE" sz="4700" kern="1200" dirty="0"/>
        </a:p>
      </dsp:txBody>
      <dsp:txXfrm>
        <a:off x="2743200" y="3017308"/>
        <a:ext cx="2743199" cy="150865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4A6124-3385-4570-900C-F56D5ED346C0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Eine Weile noch und der Frevler ist nicht mehr da</a:t>
          </a:r>
          <a:endParaRPr lang="de-DE" sz="3300" kern="1200" dirty="0"/>
        </a:p>
      </dsp:txBody>
      <dsp:txXfrm>
        <a:off x="1440179" y="0"/>
        <a:ext cx="5349240" cy="1508654"/>
      </dsp:txXfrm>
    </dsp:sp>
    <dsp:sp modelId="{4384C0FE-5FA7-4F9C-BF75-5F3DCDF21AEF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Schaust du nach seiner Wohnung,</a:t>
          </a:r>
          <a:endParaRPr lang="de-DE" sz="3300" kern="1200" dirty="0"/>
        </a:p>
      </dsp:txBody>
      <dsp:txXfrm>
        <a:off x="2331720" y="1508654"/>
        <a:ext cx="3566160" cy="1508654"/>
      </dsp:txXfrm>
    </dsp:sp>
    <dsp:sp modelId="{E6D5B5FE-2F5A-4971-9E1C-3DDE7FDF9209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sie ist nicht mehr zu finden</a:t>
          </a:r>
          <a:endParaRPr lang="de-DE" sz="3300" kern="1200" dirty="0"/>
        </a:p>
      </dsp:txBody>
      <dsp:txXfrm>
        <a:off x="2743200" y="3017308"/>
        <a:ext cx="2743199" cy="150865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CA2AF2-2CDA-438F-9951-D81DFD73A663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 smtClean="0"/>
            <a:t>Doch die Armen werden das Land bekommen</a:t>
          </a:r>
          <a:endParaRPr lang="de-DE" sz="3900" kern="1200" dirty="0"/>
        </a:p>
      </dsp:txBody>
      <dsp:txXfrm>
        <a:off x="1440179" y="0"/>
        <a:ext cx="5349240" cy="1508654"/>
      </dsp:txXfrm>
    </dsp:sp>
    <dsp:sp modelId="{27A72945-5334-4A17-B0BC-89F107B8D285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 smtClean="0"/>
            <a:t>Sie werden Glück in Fülle</a:t>
          </a:r>
          <a:endParaRPr lang="de-DE" sz="3900" kern="1200" dirty="0"/>
        </a:p>
      </dsp:txBody>
      <dsp:txXfrm>
        <a:off x="2331720" y="1508654"/>
        <a:ext cx="3566160" cy="1508654"/>
      </dsp:txXfrm>
    </dsp:sp>
    <dsp:sp modelId="{86DEC77C-2D9B-4057-931A-D406E983549F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900" kern="1200" dirty="0" smtClean="0"/>
            <a:t>genießen</a:t>
          </a:r>
          <a:endParaRPr lang="de-DE" sz="3900" kern="1200" dirty="0"/>
        </a:p>
      </dsp:txBody>
      <dsp:txXfrm>
        <a:off x="2743200" y="3017308"/>
        <a:ext cx="2743199" cy="150865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950A4A-3284-46B6-B101-C5235CE738C6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Der Frevler sinnt auf Ränke gegen den Gerechten</a:t>
          </a:r>
          <a:endParaRPr lang="de-DE" sz="2500" kern="1200" dirty="0"/>
        </a:p>
      </dsp:txBody>
      <dsp:txXfrm>
        <a:off x="1440179" y="0"/>
        <a:ext cx="5349240" cy="1508654"/>
      </dsp:txXfrm>
    </dsp:sp>
    <dsp:sp modelId="{99458CFF-0E96-45DE-8BB6-558FD271B259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und knirscht gegen ihn mit den Zähnen</a:t>
          </a:r>
          <a:endParaRPr lang="de-DE" sz="2500" kern="1200" dirty="0"/>
        </a:p>
      </dsp:txBody>
      <dsp:txXfrm>
        <a:off x="2331720" y="1508654"/>
        <a:ext cx="3566160" cy="1508654"/>
      </dsp:txXfrm>
    </dsp:sp>
    <dsp:sp modelId="{217B35B5-24BC-456C-869F-53B5155493B6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500" kern="1200" dirty="0" smtClean="0"/>
            <a:t>Der Herr verlacht ihn, denn er sieht, dass sein Tag kommt.</a:t>
          </a:r>
          <a:endParaRPr lang="de-DE" sz="2500" kern="1200" dirty="0"/>
        </a:p>
      </dsp:txBody>
      <dsp:txXfrm>
        <a:off x="2743200" y="3017308"/>
        <a:ext cx="2743199" cy="150865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D2D090-8FFC-4CFB-8FB7-ACFB65BD4534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800" kern="1200" dirty="0" smtClean="0"/>
            <a:t>Der Herr kennt die Tage der Bewährten</a:t>
          </a:r>
          <a:endParaRPr lang="de-DE" sz="4800" kern="1200" dirty="0"/>
        </a:p>
      </dsp:txBody>
      <dsp:txXfrm>
        <a:off x="1440179" y="0"/>
        <a:ext cx="5349240" cy="1508654"/>
      </dsp:txXfrm>
    </dsp:sp>
    <dsp:sp modelId="{0349F2D9-1358-4353-A983-2159D12CC6B1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800" kern="1200" dirty="0" smtClean="0"/>
            <a:t>ihr Erbe hat</a:t>
          </a:r>
          <a:endParaRPr lang="de-DE" sz="4800" kern="1200" dirty="0"/>
        </a:p>
      </dsp:txBody>
      <dsp:txXfrm>
        <a:off x="2331720" y="1508654"/>
        <a:ext cx="3566160" cy="1508654"/>
      </dsp:txXfrm>
    </dsp:sp>
    <dsp:sp modelId="{D0662AEA-7F40-4473-A22B-FD391EA06E84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800" kern="1200" dirty="0" smtClean="0"/>
            <a:t>ewig Bestand</a:t>
          </a:r>
          <a:endParaRPr lang="de-DE" sz="4800" kern="1200" dirty="0"/>
        </a:p>
      </dsp:txBody>
      <dsp:txXfrm>
        <a:off x="2743200" y="3017308"/>
        <a:ext cx="2743199" cy="150865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2268E9-33F4-4E40-B514-DBD5324CC103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Der Mund des Gerechten</a:t>
          </a:r>
          <a:endParaRPr lang="de-DE" sz="3300" kern="1200" dirty="0"/>
        </a:p>
      </dsp:txBody>
      <dsp:txXfrm>
        <a:off x="1440179" y="0"/>
        <a:ext cx="5349240" cy="1508654"/>
      </dsp:txXfrm>
    </dsp:sp>
    <dsp:sp modelId="{FEBB6DA3-BC68-42FC-BF0E-1018BD86975B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bewegt Worte der Weisheit, seine Zunge redet,</a:t>
          </a:r>
          <a:endParaRPr lang="de-DE" sz="3300" kern="1200" dirty="0"/>
        </a:p>
      </dsp:txBody>
      <dsp:txXfrm>
        <a:off x="2331720" y="1508654"/>
        <a:ext cx="3566160" cy="1508654"/>
      </dsp:txXfrm>
    </dsp:sp>
    <dsp:sp modelId="{2EA5EF1E-59BB-43E0-9A77-FFDE78C9B491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was Recht ist</a:t>
          </a:r>
          <a:endParaRPr lang="de-DE" sz="3300" kern="1200" dirty="0"/>
        </a:p>
      </dsp:txBody>
      <dsp:txXfrm>
        <a:off x="2743200" y="3017308"/>
        <a:ext cx="2743199" cy="1508654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C11973-96D0-4496-BCD1-C260C156D5FC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Achte auf den Frommen und schau auf den Redlichen,</a:t>
          </a:r>
          <a:endParaRPr lang="de-DE" sz="3300" kern="1200" dirty="0"/>
        </a:p>
      </dsp:txBody>
      <dsp:txXfrm>
        <a:off x="1440179" y="0"/>
        <a:ext cx="5349240" cy="1508654"/>
      </dsp:txXfrm>
    </dsp:sp>
    <dsp:sp modelId="{E3015307-5990-4F23-B864-977CE56BFD05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denn Zukunft hat der Mann</a:t>
          </a:r>
          <a:endParaRPr lang="de-DE" sz="3300" kern="1200" dirty="0"/>
        </a:p>
      </dsp:txBody>
      <dsp:txXfrm>
        <a:off x="2331720" y="1508654"/>
        <a:ext cx="3566160" cy="1508654"/>
      </dsp:txXfrm>
    </dsp:sp>
    <dsp:sp modelId="{DB0A1021-DB0A-4316-BECB-F984D92CFB9E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des Friedens</a:t>
          </a:r>
          <a:endParaRPr lang="de-DE" sz="3300" kern="1200" dirty="0"/>
        </a:p>
      </dsp:txBody>
      <dsp:txXfrm>
        <a:off x="2743200" y="3017308"/>
        <a:ext cx="2743199" cy="150865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FC21B2-9DD2-43E6-8168-265D0EA8A4FF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dirty="0" smtClean="0"/>
            <a:t>Hoffe auf den Herrn</a:t>
          </a:r>
          <a:endParaRPr lang="de-DE" sz="4400" kern="1200" dirty="0"/>
        </a:p>
      </dsp:txBody>
      <dsp:txXfrm>
        <a:off x="1440179" y="0"/>
        <a:ext cx="5349240" cy="1508654"/>
      </dsp:txXfrm>
    </dsp:sp>
    <dsp:sp modelId="{53C4A907-1B72-4E62-8E0B-F0CAE025AEE0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dirty="0" smtClean="0"/>
            <a:t>und bleib</a:t>
          </a:r>
          <a:endParaRPr lang="de-DE" sz="4400" kern="1200" dirty="0"/>
        </a:p>
      </dsp:txBody>
      <dsp:txXfrm>
        <a:off x="2331720" y="1508654"/>
        <a:ext cx="3566160" cy="1508654"/>
      </dsp:txXfrm>
    </dsp:sp>
    <dsp:sp modelId="{CD606662-4B36-4B1E-BB53-683B908C7172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dirty="0" smtClean="0"/>
            <a:t>auf seinem Weg</a:t>
          </a:r>
          <a:endParaRPr lang="de-DE" sz="4400" kern="1200" dirty="0"/>
        </a:p>
      </dsp:txBody>
      <dsp:txXfrm>
        <a:off x="2743200" y="3017308"/>
        <a:ext cx="2743199" cy="150865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260969-F3F1-4851-AC3E-8AEB230AC33E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 smtClean="0"/>
            <a:t>Der Herr hilft ihnen</a:t>
          </a:r>
          <a:endParaRPr lang="de-DE" sz="4900" kern="1200" dirty="0"/>
        </a:p>
      </dsp:txBody>
      <dsp:txXfrm>
        <a:off x="1440179" y="0"/>
        <a:ext cx="5349240" cy="1508654"/>
      </dsp:txXfrm>
    </dsp:sp>
    <dsp:sp modelId="{AB7CC35B-EB81-46C0-9A4C-CA85418EC11F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 smtClean="0"/>
            <a:t>und rettet sie</a:t>
          </a:r>
          <a:endParaRPr lang="de-DE" sz="4900" kern="1200" dirty="0"/>
        </a:p>
      </dsp:txBody>
      <dsp:txXfrm>
        <a:off x="2331720" y="1508654"/>
        <a:ext cx="3566160" cy="1508654"/>
      </dsp:txXfrm>
    </dsp:sp>
    <dsp:sp modelId="{A68F20CE-70BD-49F0-A222-58B100483430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 smtClean="0"/>
            <a:t> vor den Frevlern</a:t>
          </a:r>
          <a:endParaRPr lang="de-DE" sz="4900" kern="1200" dirty="0"/>
        </a:p>
      </dsp:txBody>
      <dsp:txXfrm>
        <a:off x="2743200" y="3017308"/>
        <a:ext cx="2743199" cy="1508654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565E5E-CE54-4ED9-B437-39608E582961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/>
            <a:t>Die Sünder werden alle zusammen vernichtet</a:t>
          </a:r>
          <a:endParaRPr lang="de-DE" sz="4100" kern="1200" dirty="0"/>
        </a:p>
      </dsp:txBody>
      <dsp:txXfrm>
        <a:off x="1440179" y="0"/>
        <a:ext cx="5349240" cy="1508654"/>
      </dsp:txXfrm>
    </dsp:sp>
    <dsp:sp modelId="{81E40ED3-F7C7-4A61-BED2-5B22F18A336A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/>
            <a:t>Die </a:t>
          </a:r>
          <a:r>
            <a:rPr lang="de-DE" sz="4100" kern="1200" dirty="0" err="1" smtClean="0"/>
            <a:t>Zunkunft</a:t>
          </a:r>
          <a:r>
            <a:rPr lang="de-DE" sz="4100" kern="1200" dirty="0" smtClean="0"/>
            <a:t> der Frevler</a:t>
          </a:r>
          <a:endParaRPr lang="de-DE" sz="4100" kern="1200" dirty="0"/>
        </a:p>
      </dsp:txBody>
      <dsp:txXfrm>
        <a:off x="2331720" y="1508654"/>
        <a:ext cx="3566160" cy="1508654"/>
      </dsp:txXfrm>
    </dsp:sp>
    <dsp:sp modelId="{71115044-950D-4438-9A07-0ECC7C0DC969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100" kern="1200" dirty="0" smtClean="0"/>
            <a:t>ist Untergang</a:t>
          </a:r>
          <a:endParaRPr lang="de-DE" sz="4100" kern="1200" dirty="0"/>
        </a:p>
      </dsp:txBody>
      <dsp:txXfrm>
        <a:off x="2743200" y="3017308"/>
        <a:ext cx="2743199" cy="1508654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370464-44ED-4F00-96F7-3AEF9D74D3DE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 smtClean="0"/>
            <a:t>Er schenkt ihnen Heil,</a:t>
          </a:r>
          <a:endParaRPr lang="de-DE" sz="4900" kern="1200" dirty="0"/>
        </a:p>
      </dsp:txBody>
      <dsp:txXfrm>
        <a:off x="1440179" y="0"/>
        <a:ext cx="5349240" cy="1508654"/>
      </dsp:txXfrm>
    </dsp:sp>
    <dsp:sp modelId="{7AD1E350-1913-442D-8338-56CC50005A12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 smtClean="0"/>
            <a:t>denn sie suchen</a:t>
          </a:r>
          <a:endParaRPr lang="de-DE" sz="4900" kern="1200" dirty="0"/>
        </a:p>
      </dsp:txBody>
      <dsp:txXfrm>
        <a:off x="2331720" y="1508654"/>
        <a:ext cx="3566160" cy="1508654"/>
      </dsp:txXfrm>
    </dsp:sp>
    <dsp:sp modelId="{110BD502-2AEB-4D12-AA85-3FCA5A3D365B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 smtClean="0"/>
            <a:t>Zuflucht bei ihm</a:t>
          </a:r>
          <a:endParaRPr lang="de-DE" sz="4900" kern="1200" dirty="0"/>
        </a:p>
      </dsp:txBody>
      <dsp:txXfrm>
        <a:off x="2743200" y="3017308"/>
        <a:ext cx="2743199" cy="15086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99F0F7-9F46-43BB-B177-5F562114255D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Denn sie verwelken</a:t>
          </a:r>
          <a:endParaRPr lang="de-DE" sz="3300" kern="1200" dirty="0"/>
        </a:p>
      </dsp:txBody>
      <dsp:txXfrm>
        <a:off x="1440179" y="0"/>
        <a:ext cx="5349240" cy="1508654"/>
      </dsp:txXfrm>
    </dsp:sp>
    <dsp:sp modelId="{CDC7835F-12A8-40ED-AE17-27A20ACA590F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schnell wie das Gras,</a:t>
          </a:r>
          <a:endParaRPr lang="de-DE" sz="3300" kern="1200" dirty="0"/>
        </a:p>
      </dsp:txBody>
      <dsp:txXfrm>
        <a:off x="2331720" y="1508654"/>
        <a:ext cx="3566160" cy="1508654"/>
      </dsp:txXfrm>
    </dsp:sp>
    <dsp:sp modelId="{C4E94DDD-3A41-40BC-8FE2-44F669069360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wie grünes Kraut verdorren sie</a:t>
          </a:r>
          <a:endParaRPr lang="de-DE" sz="3300" kern="1200" dirty="0"/>
        </a:p>
      </dsp:txBody>
      <dsp:txXfrm>
        <a:off x="2743200" y="3017308"/>
        <a:ext cx="2743199" cy="1508654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B2AD3B-AFCB-4AEF-997E-E4AB2C5633B6}">
      <dsp:nvSpPr>
        <dsp:cNvPr id="0" name=""/>
        <dsp:cNvSpPr/>
      </dsp:nvSpPr>
      <dsp:spPr>
        <a:xfrm rot="10800000">
          <a:off x="0" y="0"/>
          <a:ext cx="8229600" cy="1665717"/>
        </a:xfrm>
        <a:prstGeom prst="trapezoid">
          <a:avLst>
            <a:gd name="adj" fmla="val 8234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400" kern="1200" dirty="0" smtClean="0"/>
            <a:t>Wandle stets</a:t>
          </a:r>
          <a:endParaRPr lang="de-DE" sz="5400" kern="1200" dirty="0"/>
        </a:p>
      </dsp:txBody>
      <dsp:txXfrm>
        <a:off x="1440179" y="0"/>
        <a:ext cx="5349240" cy="1665717"/>
      </dsp:txXfrm>
    </dsp:sp>
    <dsp:sp modelId="{4FA61B56-2C83-469B-A131-C4C2E2E21EA5}">
      <dsp:nvSpPr>
        <dsp:cNvPr id="0" name=""/>
        <dsp:cNvSpPr/>
      </dsp:nvSpPr>
      <dsp:spPr>
        <a:xfrm rot="10800000">
          <a:off x="1371599" y="1665717"/>
          <a:ext cx="5486400" cy="1665717"/>
        </a:xfrm>
        <a:prstGeom prst="trapezoid">
          <a:avLst>
            <a:gd name="adj" fmla="val 8234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400" kern="1200" dirty="0" smtClean="0"/>
            <a:t>auf den Wegen</a:t>
          </a:r>
          <a:endParaRPr lang="de-DE" sz="5400" kern="1200" dirty="0"/>
        </a:p>
      </dsp:txBody>
      <dsp:txXfrm>
        <a:off x="2331719" y="1665717"/>
        <a:ext cx="3566160" cy="1665717"/>
      </dsp:txXfrm>
    </dsp:sp>
    <dsp:sp modelId="{DBECA82A-666F-451A-BD9D-A9F66DF2E18A}">
      <dsp:nvSpPr>
        <dsp:cNvPr id="0" name=""/>
        <dsp:cNvSpPr/>
      </dsp:nvSpPr>
      <dsp:spPr>
        <a:xfrm rot="10800000">
          <a:off x="2743199" y="3331434"/>
          <a:ext cx="2743200" cy="1665717"/>
        </a:xfrm>
        <a:prstGeom prst="trapezoid">
          <a:avLst>
            <a:gd name="adj" fmla="val 8234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400" kern="1200" dirty="0" smtClean="0"/>
            <a:t>des Herrn</a:t>
          </a:r>
          <a:endParaRPr lang="de-DE" sz="5400" kern="1200" dirty="0"/>
        </a:p>
      </dsp:txBody>
      <dsp:txXfrm>
        <a:off x="2743199" y="3331434"/>
        <a:ext cx="2743200" cy="1665717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BB8C12-DDE6-4BF5-B196-9D825435F5FA}">
      <dsp:nvSpPr>
        <dsp:cNvPr id="0" name=""/>
        <dsp:cNvSpPr/>
      </dsp:nvSpPr>
      <dsp:spPr>
        <a:xfrm>
          <a:off x="0" y="20850"/>
          <a:ext cx="8229600" cy="16459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Gott der Anwalt der Guten</a:t>
          </a:r>
          <a:endParaRPr lang="de-DE" sz="3600" kern="1200" dirty="0"/>
        </a:p>
      </dsp:txBody>
      <dsp:txXfrm>
        <a:off x="0" y="20850"/>
        <a:ext cx="8229600" cy="1645970"/>
      </dsp:txXfrm>
    </dsp:sp>
    <dsp:sp modelId="{5766424F-747D-4973-BF4B-33C7AE679156}">
      <dsp:nvSpPr>
        <dsp:cNvPr id="0" name=""/>
        <dsp:cNvSpPr/>
      </dsp:nvSpPr>
      <dsp:spPr>
        <a:xfrm>
          <a:off x="0" y="1666821"/>
          <a:ext cx="8229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2800" kern="1200" dirty="0" smtClean="0"/>
            <a:t>Buch der =Psalmen</a:t>
          </a:r>
          <a:endParaRPr lang="de-DE" sz="2800" kern="1200" dirty="0"/>
        </a:p>
      </dsp:txBody>
      <dsp:txXfrm>
        <a:off x="0" y="1666821"/>
        <a:ext cx="8229600" cy="596160"/>
      </dsp:txXfrm>
    </dsp:sp>
    <dsp:sp modelId="{A423BEE8-667F-4C2C-AA0B-36F3C6FA3DDB}">
      <dsp:nvSpPr>
        <dsp:cNvPr id="0" name=""/>
        <dsp:cNvSpPr/>
      </dsp:nvSpPr>
      <dsp:spPr>
        <a:xfrm>
          <a:off x="0" y="2262981"/>
          <a:ext cx="8229600" cy="16459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err="1" smtClean="0"/>
            <a:t>www</a:t>
          </a:r>
          <a:r>
            <a:rPr lang="de-DE" sz="3600" kern="1200" dirty="0" smtClean="0"/>
            <a:t>. Mirjam-</a:t>
          </a:r>
          <a:r>
            <a:rPr lang="de-DE" sz="3600" kern="1200" dirty="0" err="1" smtClean="0"/>
            <a:t>Arts</a:t>
          </a:r>
          <a:r>
            <a:rPr lang="de-DE" sz="3600" kern="1200" dirty="0" smtClean="0"/>
            <a:t>-</a:t>
          </a:r>
          <a:r>
            <a:rPr lang="de-DE" sz="3600" kern="1200" dirty="0" err="1" smtClean="0"/>
            <a:t>of</a:t>
          </a:r>
          <a:r>
            <a:rPr lang="de-DE" sz="3600" kern="1200" dirty="0" smtClean="0"/>
            <a:t>-</a:t>
          </a:r>
          <a:r>
            <a:rPr lang="de-DE" sz="3600" kern="1200" dirty="0" err="1" smtClean="0"/>
            <a:t>Kinnereth</a:t>
          </a:r>
          <a:r>
            <a:rPr lang="de-DE" sz="3600" kern="1200" dirty="0" smtClean="0"/>
            <a:t>. </a:t>
          </a:r>
          <a:r>
            <a:rPr lang="de-DE" sz="3600" kern="1200" dirty="0" err="1" smtClean="0"/>
            <a:t>Com</a:t>
          </a:r>
          <a:endParaRPr lang="de-DE" sz="3600" kern="1200" dirty="0" smtClean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600" kern="1200" dirty="0"/>
        </a:p>
      </dsp:txBody>
      <dsp:txXfrm>
        <a:off x="0" y="2262981"/>
        <a:ext cx="8229600" cy="1645970"/>
      </dsp:txXfrm>
    </dsp:sp>
    <dsp:sp modelId="{8ECD5797-C865-4B5A-91AD-487E015B05DA}">
      <dsp:nvSpPr>
        <dsp:cNvPr id="0" name=""/>
        <dsp:cNvSpPr/>
      </dsp:nvSpPr>
      <dsp:spPr>
        <a:xfrm>
          <a:off x="0" y="3908952"/>
          <a:ext cx="8229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de-DE" sz="2800" kern="1200"/>
        </a:p>
      </dsp:txBody>
      <dsp:txXfrm>
        <a:off x="0" y="3908952"/>
        <a:ext cx="8229600" cy="5961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56413E-8482-43D8-9C80-15055BC25B9B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Vertrau auf den Herrn</a:t>
          </a:r>
          <a:endParaRPr lang="de-DE" sz="3300" kern="1200" dirty="0"/>
        </a:p>
      </dsp:txBody>
      <dsp:txXfrm>
        <a:off x="1440179" y="0"/>
        <a:ext cx="5349240" cy="1508654"/>
      </dsp:txXfrm>
    </dsp:sp>
    <dsp:sp modelId="{2DF8BDD4-5806-4480-BE1A-A413FBE2B398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und tu das Gute, bleib wohnen im Land</a:t>
          </a:r>
          <a:endParaRPr lang="de-DE" sz="3300" kern="1200" dirty="0"/>
        </a:p>
      </dsp:txBody>
      <dsp:txXfrm>
        <a:off x="2331720" y="1508654"/>
        <a:ext cx="3566160" cy="1508654"/>
      </dsp:txXfrm>
    </dsp:sp>
    <dsp:sp modelId="{4F7F2932-707B-4F98-8E3B-3E4965B3DDD8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und bewahre Treue</a:t>
          </a:r>
          <a:endParaRPr lang="de-DE" sz="3300" kern="1200" dirty="0"/>
        </a:p>
      </dsp:txBody>
      <dsp:txXfrm>
        <a:off x="2743200" y="3017308"/>
        <a:ext cx="2743199" cy="15086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794394-4485-441B-9B93-A8DD73912F4F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Freu dich innig am Herrn,</a:t>
          </a:r>
          <a:endParaRPr lang="de-DE" sz="3000" kern="1200" dirty="0"/>
        </a:p>
      </dsp:txBody>
      <dsp:txXfrm>
        <a:off x="1440179" y="0"/>
        <a:ext cx="5349240" cy="1508654"/>
      </dsp:txXfrm>
    </dsp:sp>
    <dsp:sp modelId="{7C0B026E-F188-4062-BD4B-03495305EA4D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dann gibt er dir,</a:t>
          </a:r>
          <a:endParaRPr lang="de-DE" sz="3000" kern="1200" dirty="0"/>
        </a:p>
      </dsp:txBody>
      <dsp:txXfrm>
        <a:off x="2331720" y="1508654"/>
        <a:ext cx="3566160" cy="1508654"/>
      </dsp:txXfrm>
    </dsp:sp>
    <dsp:sp modelId="{22E05A2F-3AAB-43D2-89D5-CC7F5780A602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was dein Herz begehrt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000" kern="1200" dirty="0"/>
        </a:p>
      </dsp:txBody>
      <dsp:txXfrm>
        <a:off x="2743200" y="3017308"/>
        <a:ext cx="2743199" cy="150865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C32407-E14B-46B7-A6DE-715B4F11A10E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 smtClean="0"/>
            <a:t>Befiehl dem Herrn deinen Weg</a:t>
          </a:r>
          <a:endParaRPr lang="de-DE" sz="4900" kern="1200" dirty="0"/>
        </a:p>
      </dsp:txBody>
      <dsp:txXfrm>
        <a:off x="1440179" y="0"/>
        <a:ext cx="5349240" cy="1508654"/>
      </dsp:txXfrm>
    </dsp:sp>
    <dsp:sp modelId="{1C1576E2-3C88-4508-9A91-984372BA74BA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 smtClean="0"/>
            <a:t>und vertrau ihm.</a:t>
          </a:r>
          <a:endParaRPr lang="de-DE" sz="4900" kern="1200" dirty="0"/>
        </a:p>
      </dsp:txBody>
      <dsp:txXfrm>
        <a:off x="2331720" y="1508654"/>
        <a:ext cx="3566160" cy="1508654"/>
      </dsp:txXfrm>
    </dsp:sp>
    <dsp:sp modelId="{5671C8F7-E37A-49DB-9A66-3D52429DB48B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900" kern="1200" dirty="0" smtClean="0"/>
            <a:t>Er wird es fügen</a:t>
          </a:r>
          <a:endParaRPr lang="de-DE" sz="4900" kern="1200" dirty="0"/>
        </a:p>
      </dsp:txBody>
      <dsp:txXfrm>
        <a:off x="2743200" y="3017308"/>
        <a:ext cx="2743199" cy="150865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E6C6BA-2386-442E-947F-79AB6F0B89DF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Er bringt deine Gerechtigkeit heraus wie das Licht</a:t>
          </a:r>
          <a:endParaRPr lang="de-DE" sz="3300" kern="1200" dirty="0"/>
        </a:p>
      </dsp:txBody>
      <dsp:txXfrm>
        <a:off x="1440179" y="0"/>
        <a:ext cx="5349240" cy="1508654"/>
      </dsp:txXfrm>
    </dsp:sp>
    <dsp:sp modelId="{793BA400-4CF7-4377-B818-94F6DA296CB0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und dein Recht so hell</a:t>
          </a:r>
          <a:endParaRPr lang="de-DE" sz="3300" kern="1200" dirty="0"/>
        </a:p>
      </dsp:txBody>
      <dsp:txXfrm>
        <a:off x="2331720" y="1508654"/>
        <a:ext cx="3566160" cy="1508654"/>
      </dsp:txXfrm>
    </dsp:sp>
    <dsp:sp modelId="{291D1CC1-7EC1-4ABF-BFB9-ADF5E8D9E015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smtClean="0"/>
            <a:t>wie </a:t>
          </a:r>
          <a:r>
            <a:rPr lang="de-DE" sz="3300" kern="1200" dirty="0" smtClean="0"/>
            <a:t>den Mittag</a:t>
          </a:r>
          <a:endParaRPr lang="de-DE" sz="3300" kern="1200" dirty="0"/>
        </a:p>
      </dsp:txBody>
      <dsp:txXfrm>
        <a:off x="2743200" y="3017308"/>
        <a:ext cx="2743199" cy="15086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D84DF-3D7A-4758-BF2F-F4A2B564DA71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Sei still vor dem Herrn und harre auf ihn.</a:t>
          </a:r>
          <a:endParaRPr lang="de-DE" sz="3300" kern="1200" dirty="0"/>
        </a:p>
      </dsp:txBody>
      <dsp:txXfrm>
        <a:off x="1440179" y="0"/>
        <a:ext cx="5349240" cy="1508654"/>
      </dsp:txXfrm>
    </dsp:sp>
    <dsp:sp modelId="{DBB8C4FA-09AA-4904-95F7-5EBDE404D8CF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Erhitze dich nicht über den Mann, dem alles gelingt,</a:t>
          </a:r>
          <a:endParaRPr lang="de-DE" sz="3300" kern="1200" dirty="0"/>
        </a:p>
      </dsp:txBody>
      <dsp:txXfrm>
        <a:off x="2331720" y="1508654"/>
        <a:ext cx="3566160" cy="1508654"/>
      </dsp:txXfrm>
    </dsp:sp>
    <dsp:sp modelId="{BF2F3051-F231-466B-A994-88C838DD7625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300" kern="1200" dirty="0" smtClean="0"/>
            <a:t>den Mann, der auf Ränke sinnt</a:t>
          </a:r>
          <a:endParaRPr lang="de-DE" sz="3300" kern="1200" dirty="0"/>
        </a:p>
      </dsp:txBody>
      <dsp:txXfrm>
        <a:off x="2743200" y="3017308"/>
        <a:ext cx="2743199" cy="150865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05DE5D-1826-4BFB-AA01-DD8664DE0BD3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dirty="0" smtClean="0"/>
            <a:t>Steh ab vom Zorn und lass den Grimm</a:t>
          </a:r>
          <a:endParaRPr lang="de-DE" sz="4400" kern="1200" dirty="0"/>
        </a:p>
      </dsp:txBody>
      <dsp:txXfrm>
        <a:off x="1440179" y="0"/>
        <a:ext cx="5349240" cy="1508654"/>
      </dsp:txXfrm>
    </dsp:sp>
    <dsp:sp modelId="{25AD20CB-6BBE-44E3-9A01-E42AC05B09B6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dirty="0" smtClean="0"/>
            <a:t>Erhitze dich nicht, es führt</a:t>
          </a:r>
          <a:endParaRPr lang="de-DE" sz="4400" kern="1200" dirty="0"/>
        </a:p>
      </dsp:txBody>
      <dsp:txXfrm>
        <a:off x="2331720" y="1508654"/>
        <a:ext cx="3566160" cy="1508654"/>
      </dsp:txXfrm>
    </dsp:sp>
    <dsp:sp modelId="{78AE6973-B656-4408-B605-6621B4A9E68E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400" kern="1200" dirty="0" smtClean="0"/>
            <a:t>nur zum Bösen</a:t>
          </a:r>
          <a:endParaRPr lang="de-DE" sz="4400" kern="1200" dirty="0"/>
        </a:p>
      </dsp:txBody>
      <dsp:txXfrm>
        <a:off x="2743200" y="3017308"/>
        <a:ext cx="2743199" cy="150865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30C475-F90F-4F9C-9B13-1B9BC3630A59}">
      <dsp:nvSpPr>
        <dsp:cNvPr id="0" name=""/>
        <dsp:cNvSpPr/>
      </dsp:nvSpPr>
      <dsp:spPr>
        <a:xfrm rot="10800000">
          <a:off x="0" y="0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/>
            <a:t>Denn die Bösen werden ausgetilgt</a:t>
          </a:r>
          <a:endParaRPr lang="de-DE" sz="3400" kern="1200" dirty="0"/>
        </a:p>
      </dsp:txBody>
      <dsp:txXfrm>
        <a:off x="1440179" y="0"/>
        <a:ext cx="5349240" cy="1508654"/>
      </dsp:txXfrm>
    </dsp:sp>
    <dsp:sp modelId="{F6F4C82C-C638-4F44-9B77-0E6407316727}">
      <dsp:nvSpPr>
        <dsp:cNvPr id="0" name=""/>
        <dsp:cNvSpPr/>
      </dsp:nvSpPr>
      <dsp:spPr>
        <a:xfrm rot="10800000"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/>
            <a:t>Die aber auf den Herrn hoffen,</a:t>
          </a:r>
          <a:endParaRPr lang="de-DE" sz="3400" kern="1200" dirty="0"/>
        </a:p>
      </dsp:txBody>
      <dsp:txXfrm>
        <a:off x="2331720" y="1508654"/>
        <a:ext cx="3566160" cy="1508654"/>
      </dsp:txXfrm>
    </dsp:sp>
    <dsp:sp modelId="{443C7B46-C41B-4B26-83E5-BE6686F36064}">
      <dsp:nvSpPr>
        <dsp:cNvPr id="0" name=""/>
        <dsp:cNvSpPr/>
      </dsp:nvSpPr>
      <dsp:spPr>
        <a:xfrm rot="10800000">
          <a:off x="2743200" y="3017308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400" kern="1200" dirty="0" smtClean="0"/>
            <a:t>werden das Land besitzen</a:t>
          </a:r>
          <a:endParaRPr lang="de-DE" sz="3400" kern="1200" dirty="0"/>
        </a:p>
      </dsp:txBody>
      <dsp:txXfrm>
        <a:off x="2743200" y="3017308"/>
        <a:ext cx="2743199" cy="150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C0FF1-9A4B-48E7-AA38-2E3FAC43350A}" type="datetimeFigureOut">
              <a:rPr lang="de-DE" smtClean="0"/>
              <a:pPr/>
              <a:t>24.02.2012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8C930-C1B9-4C87-93F4-33D617CD1EE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Lieber himmlischer Vater,</a:t>
            </a:r>
          </a:p>
          <a:p>
            <a:endParaRPr lang="de-DE" dirty="0" smtClean="0"/>
          </a:p>
          <a:p>
            <a:r>
              <a:rPr lang="de-DE" dirty="0" smtClean="0"/>
              <a:t>So wie die Sonnenblume erstrahlt, so lass auch meine Seele in Deiner Gegenwart erstrahlen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8C930-C1B9-4C87-93F4-33D617CD1EEE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8C930-C1B9-4C87-93F4-33D617CD1EEE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8C930-C1B9-4C87-93F4-33D617CD1EEE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EA-2E45-4C6F-B1C7-7B0AB6EE0678}" type="datetimeFigureOut">
              <a:rPr lang="de-DE" smtClean="0"/>
              <a:pPr/>
              <a:t>24.02.2012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1D5-A8CC-4C33-95BC-168DC3BA49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EA-2E45-4C6F-B1C7-7B0AB6EE0678}" type="datetimeFigureOut">
              <a:rPr lang="de-DE" smtClean="0"/>
              <a:pPr/>
              <a:t>24.02.2012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1D5-A8CC-4C33-95BC-168DC3BA49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EA-2E45-4C6F-B1C7-7B0AB6EE0678}" type="datetimeFigureOut">
              <a:rPr lang="de-DE" smtClean="0"/>
              <a:pPr/>
              <a:t>24.02.2012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1D5-A8CC-4C33-95BC-168DC3BA49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EA-2E45-4C6F-B1C7-7B0AB6EE0678}" type="datetimeFigureOut">
              <a:rPr lang="de-DE" smtClean="0"/>
              <a:pPr/>
              <a:t>24.02.2012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DDD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1D5-A8CC-4C33-95BC-168DC3BA49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EA-2E45-4C6F-B1C7-7B0AB6EE0678}" type="datetimeFigureOut">
              <a:rPr lang="de-DE" smtClean="0"/>
              <a:pPr/>
              <a:t>24.02.2012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1D5-A8CC-4C33-95BC-168DC3BA49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EA-2E45-4C6F-B1C7-7B0AB6EE0678}" type="datetimeFigureOut">
              <a:rPr lang="de-DE" smtClean="0"/>
              <a:pPr/>
              <a:t>24.02.2012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1D5-A8CC-4C33-95BC-168DC3BA49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EA-2E45-4C6F-B1C7-7B0AB6EE0678}" type="datetimeFigureOut">
              <a:rPr lang="de-DE" smtClean="0"/>
              <a:pPr/>
              <a:t>24.02.2012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1D5-A8CC-4C33-95BC-168DC3BA49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EA-2E45-4C6F-B1C7-7B0AB6EE0678}" type="datetimeFigureOut">
              <a:rPr lang="de-DE" smtClean="0"/>
              <a:pPr/>
              <a:t>24.02.2012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1D5-A8CC-4C33-95BC-168DC3BA49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EA-2E45-4C6F-B1C7-7B0AB6EE0678}" type="datetimeFigureOut">
              <a:rPr lang="de-DE" smtClean="0"/>
              <a:pPr/>
              <a:t>24.02.2012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1D5-A8CC-4C33-95BC-168DC3BA49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EA-2E45-4C6F-B1C7-7B0AB6EE0678}" type="datetimeFigureOut">
              <a:rPr lang="de-DE" smtClean="0"/>
              <a:pPr/>
              <a:t>24.02.2012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1D5-A8CC-4C33-95BC-168DC3BA49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6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AEA-2E45-4C6F-B1C7-7B0AB6EE0678}" type="datetimeFigureOut">
              <a:rPr lang="de-DE" smtClean="0"/>
              <a:pPr/>
              <a:t>24.02.2012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71D5-A8CC-4C33-95BC-168DC3BA49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advClick="0" advTm="6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85AEA-2E45-4C6F-B1C7-7B0AB6EE0678}" type="datetimeFigureOut">
              <a:rPr lang="de-DE" smtClean="0"/>
              <a:pPr/>
              <a:t>24.02.2012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771D5-A8CC-4C33-95BC-168DC3BA49D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 descr="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Leben überall</a:t>
            </a:r>
            <a:endParaRPr lang="de-DE" dirty="0"/>
          </a:p>
        </p:txBody>
      </p:sp>
      <p:pic>
        <p:nvPicPr>
          <p:cNvPr id="4" name="Inhaltsplatzhalter 3" descr="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9857" y="1484784"/>
            <a:ext cx="7164288" cy="5373216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Kleine Schönheit</a:t>
            </a:r>
            <a:endParaRPr lang="de-DE" dirty="0"/>
          </a:p>
        </p:txBody>
      </p:sp>
      <p:pic>
        <p:nvPicPr>
          <p:cNvPr id="4" name="Inhaltsplatzhalter 3" descr="56 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1851" y="1412776"/>
            <a:ext cx="7260298" cy="5445224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zarte Akelei</a:t>
            </a:r>
            <a:endParaRPr lang="de-DE" dirty="0"/>
          </a:p>
        </p:txBody>
      </p:sp>
      <p:pic>
        <p:nvPicPr>
          <p:cNvPr id="4" name="Inhaltsplatzhalter 3" descr="Akele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1851" y="1412776"/>
            <a:ext cx="7260297" cy="5445223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Fluss des Lebens</a:t>
            </a:r>
            <a:endParaRPr lang="de-DE" dirty="0"/>
          </a:p>
        </p:txBody>
      </p:sp>
      <p:pic>
        <p:nvPicPr>
          <p:cNvPr id="4" name="Inhaltsplatzhalter 3" descr="Cre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1852" y="1412776"/>
            <a:ext cx="7260298" cy="5445224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Herrlicher Borretsch</a:t>
            </a:r>
            <a:endParaRPr lang="de-DE" dirty="0"/>
          </a:p>
        </p:txBody>
      </p:sp>
      <p:pic>
        <p:nvPicPr>
          <p:cNvPr id="4" name="Inhaltsplatzhalter 3" descr="Borrets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1851" y="1412776"/>
            <a:ext cx="7260298" cy="5445224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Gott, der Anwalt der Guten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Distel des Lebens</a:t>
            </a:r>
            <a:endParaRPr lang="de-DE" dirty="0"/>
          </a:p>
        </p:txBody>
      </p:sp>
      <p:pic>
        <p:nvPicPr>
          <p:cNvPr id="4" name="Inhaltsplatzhalter 3" descr="Dist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1850" y="1412776"/>
            <a:ext cx="7260300" cy="5445225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Frangipaniblüten</a:t>
            </a:r>
            <a:r>
              <a:rPr lang="de-DE" dirty="0" smtClean="0"/>
              <a:t> zart wie eine Elfe</a:t>
            </a:r>
            <a:endParaRPr lang="de-DE" dirty="0"/>
          </a:p>
        </p:txBody>
      </p:sp>
      <p:pic>
        <p:nvPicPr>
          <p:cNvPr id="4" name="Inhaltsplatzhalter 3" descr="Frangipani Flow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9857" y="1484784"/>
            <a:ext cx="7164288" cy="5373216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Entfaltung des Farnes</a:t>
            </a:r>
            <a:endParaRPr lang="de-DE" dirty="0"/>
          </a:p>
        </p:txBody>
      </p:sp>
      <p:pic>
        <p:nvPicPr>
          <p:cNvPr id="4" name="Inhaltsplatzhalter 3" descr="Fa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1850" y="1412776"/>
            <a:ext cx="7260300" cy="5445225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Blau des Himmels</a:t>
            </a:r>
            <a:endParaRPr lang="de-DE" dirty="0"/>
          </a:p>
        </p:txBody>
      </p:sp>
      <p:pic>
        <p:nvPicPr>
          <p:cNvPr id="4" name="Inhaltsplatzhalter 3" descr="IMG_2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0041" y="1412776"/>
            <a:ext cx="4083918" cy="5445224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Fransenenzian</a:t>
            </a:r>
            <a:endParaRPr lang="de-DE" dirty="0"/>
          </a:p>
        </p:txBody>
      </p:sp>
      <p:pic>
        <p:nvPicPr>
          <p:cNvPr id="4" name="Inhaltsplatzhalter 3" descr="Fransenenzi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7044" y="1484784"/>
            <a:ext cx="4029912" cy="5373216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Strahlen der Sonnenblume</a:t>
            </a:r>
            <a:endParaRPr lang="de-DE" dirty="0"/>
          </a:p>
        </p:txBody>
      </p:sp>
      <p:pic>
        <p:nvPicPr>
          <p:cNvPr id="4" name="Inhaltsplatzhalter 3" descr="0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412777"/>
            <a:ext cx="9144000" cy="5445224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Zarter Samen</a:t>
            </a:r>
            <a:endParaRPr lang="de-DE" dirty="0"/>
          </a:p>
        </p:txBody>
      </p:sp>
      <p:pic>
        <p:nvPicPr>
          <p:cNvPr id="4" name="Inhaltsplatzhalter 3" descr="IMG_0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1851" y="1412776"/>
            <a:ext cx="7260298" cy="5445224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Schwertlilie</a:t>
            </a:r>
            <a:endParaRPr lang="de-DE" dirty="0"/>
          </a:p>
        </p:txBody>
      </p:sp>
      <p:pic>
        <p:nvPicPr>
          <p:cNvPr id="4" name="Inhaltsplatzhalter 3" descr="Lil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7044" y="1484784"/>
            <a:ext cx="4029912" cy="5373216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Rot des Mohns</a:t>
            </a:r>
            <a:endParaRPr lang="de-DE" dirty="0"/>
          </a:p>
        </p:txBody>
      </p:sp>
      <p:pic>
        <p:nvPicPr>
          <p:cNvPr id="4" name="Inhaltsplatzhalter 3" descr="Mo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9857" y="1484784"/>
            <a:ext cx="7164286" cy="5373215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Blütenteppich</a:t>
            </a:r>
            <a:endParaRPr lang="de-DE" dirty="0"/>
          </a:p>
        </p:txBody>
      </p:sp>
      <p:pic>
        <p:nvPicPr>
          <p:cNvPr id="4" name="Inhaltsplatzhalter 3" descr="Seine Wege am Jordan immer noch sichtb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0041" y="1412776"/>
            <a:ext cx="4083917" cy="5445223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Weg</a:t>
            </a:r>
            <a:endParaRPr lang="de-DE" dirty="0"/>
          </a:p>
        </p:txBody>
      </p:sp>
      <p:pic>
        <p:nvPicPr>
          <p:cNvPr id="4" name="Inhaltsplatzhalter 3" descr="Fore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78906"/>
            <a:ext cx="9144000" cy="5479094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Tulpen, die Frühlingsboten</a:t>
            </a:r>
            <a:endParaRPr lang="de-DE" dirty="0"/>
          </a:p>
        </p:txBody>
      </p:sp>
      <p:pic>
        <p:nvPicPr>
          <p:cNvPr id="6" name="Inhaltsplatzhalter 5" descr="56 0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Wunder im Stein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 descr="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1851" y="1412776"/>
            <a:ext cx="7260298" cy="5445224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Leben im Stein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4" name="Inhaltsplatzhalter 3" descr="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7044" y="1484784"/>
            <a:ext cx="4029911" cy="5373215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Bildschirmpräsentation (4:3)</PresentationFormat>
  <Paragraphs>89</Paragraphs>
  <Slides>41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2" baseType="lpstr">
      <vt:lpstr>Larissa-Design</vt:lpstr>
      <vt:lpstr>Folie 1</vt:lpstr>
      <vt:lpstr>Gott, der Anwalt der Guten</vt:lpstr>
      <vt:lpstr>Die Strahlen der Sonnenblume</vt:lpstr>
      <vt:lpstr>Folie 4</vt:lpstr>
      <vt:lpstr>Tulpen, die Frühlingsboten</vt:lpstr>
      <vt:lpstr>Folie 6</vt:lpstr>
      <vt:lpstr>Wunder im Stein </vt:lpstr>
      <vt:lpstr>Folie 8</vt:lpstr>
      <vt:lpstr>Leben im Stein  </vt:lpstr>
      <vt:lpstr>Folie 10</vt:lpstr>
      <vt:lpstr>Leben überall</vt:lpstr>
      <vt:lpstr>Folie 12</vt:lpstr>
      <vt:lpstr>Kleine Schönheit</vt:lpstr>
      <vt:lpstr>Folie 14</vt:lpstr>
      <vt:lpstr>Die zarte Akelei</vt:lpstr>
      <vt:lpstr>Folie 16</vt:lpstr>
      <vt:lpstr>Der Fluss des Lebens</vt:lpstr>
      <vt:lpstr>Folie 18</vt:lpstr>
      <vt:lpstr>Herrlicher Borretsch</vt:lpstr>
      <vt:lpstr>Folie 20</vt:lpstr>
      <vt:lpstr>Distel des Lebens</vt:lpstr>
      <vt:lpstr>Folie 22</vt:lpstr>
      <vt:lpstr>Frangipaniblüten zart wie eine Elfe</vt:lpstr>
      <vt:lpstr>Folie 24</vt:lpstr>
      <vt:lpstr>Entfaltung des Farnes</vt:lpstr>
      <vt:lpstr>Folie 26</vt:lpstr>
      <vt:lpstr>Das Blau des Himmels</vt:lpstr>
      <vt:lpstr>Folie 28</vt:lpstr>
      <vt:lpstr>Fransenenzian</vt:lpstr>
      <vt:lpstr>Folie 30</vt:lpstr>
      <vt:lpstr>Zarter Samen</vt:lpstr>
      <vt:lpstr>Folie 32</vt:lpstr>
      <vt:lpstr>Schwertlilie</vt:lpstr>
      <vt:lpstr>Folie 34</vt:lpstr>
      <vt:lpstr>Das Rot des Mohns</vt:lpstr>
      <vt:lpstr>Folie 36</vt:lpstr>
      <vt:lpstr>Blütenteppich</vt:lpstr>
      <vt:lpstr>Folie 38</vt:lpstr>
      <vt:lpstr>Der Weg</vt:lpstr>
      <vt:lpstr>Folie 40</vt:lpstr>
      <vt:lpstr>Folie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 Anfang war das Wort</dc:title>
  <dc:creator>Rita</dc:creator>
  <cp:lastModifiedBy>Rita</cp:lastModifiedBy>
  <cp:revision>72</cp:revision>
  <dcterms:created xsi:type="dcterms:W3CDTF">2012-02-20T16:40:12Z</dcterms:created>
  <dcterms:modified xsi:type="dcterms:W3CDTF">2012-02-24T20:33:58Z</dcterms:modified>
</cp:coreProperties>
</file>